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5E18-1968-4EE4-90B7-4665E78948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9043F-DCFB-4DAF-B924-138D6B48C3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telligence.worldofcomputing.net/ai-search/breadth-first-searc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lligence.worldofcomputing.net/ai-search/breadth-first-search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Depth First Search (DFS) searches deeper into the problem space. </a:t>
            </a:r>
            <a:endParaRPr lang="en-US" dirty="0" smtClean="0"/>
          </a:p>
          <a:p>
            <a:r>
              <a:rPr lang="en-US" u="sng" dirty="0" smtClean="0">
                <a:hlinkClick r:id="rId2"/>
              </a:rPr>
              <a:t>Breadth-first </a:t>
            </a:r>
            <a:r>
              <a:rPr lang="en-US" u="sng" dirty="0">
                <a:hlinkClick r:id="rId2"/>
              </a:rPr>
              <a:t>search</a:t>
            </a:r>
            <a:r>
              <a:rPr lang="en-US" dirty="0"/>
              <a:t> always generates successor of the deepest unexpanded node. It uses last-in first-out stack for keeping the unexpanded 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More commonly, depth-first search is implemented recursively, with the recursion stack taking the place of an explicit node stack.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STEP 1</a:t>
            </a:r>
            <a:r>
              <a:rPr lang="en-US" dirty="0" smtClean="0"/>
              <a:t> : If </a:t>
            </a:r>
            <a:r>
              <a:rPr lang="en-US" dirty="0"/>
              <a:t>the initial state is a goal state, quit and return success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STEP 2</a:t>
            </a:r>
            <a:r>
              <a:rPr lang="en-US" dirty="0" smtClean="0"/>
              <a:t> : Otherwise</a:t>
            </a:r>
            <a:r>
              <a:rPr lang="en-US" dirty="0"/>
              <a:t>, loop until success or failure is signaled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STEP 3</a:t>
            </a:r>
            <a:r>
              <a:rPr lang="en-US" dirty="0" smtClean="0"/>
              <a:t> : </a:t>
            </a:r>
            <a:r>
              <a:rPr lang="en-US" dirty="0"/>
              <a:t>Generate a state, say E, and let it be the successor of the initial state. If there is no successor, signal failure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STEP 4</a:t>
            </a:r>
            <a:r>
              <a:rPr lang="en-US" dirty="0" smtClean="0"/>
              <a:t> : </a:t>
            </a:r>
            <a:r>
              <a:rPr lang="en-US" dirty="0"/>
              <a:t>Call Depth-First Search with E as the initial state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STEP 5</a:t>
            </a:r>
            <a:r>
              <a:rPr lang="en-US" dirty="0" smtClean="0"/>
              <a:t> :  </a:t>
            </a:r>
            <a:r>
              <a:rPr lang="en-US" dirty="0"/>
              <a:t>If success is returned, signal success. Otherwise continue in this loop.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advantage of depth-first Search is that </a:t>
            </a:r>
            <a:r>
              <a:rPr lang="en-US" dirty="0" smtClean="0"/>
              <a:t>memory</a:t>
            </a:r>
            <a:r>
              <a:rPr lang="en-US" u="sng" dirty="0" smtClean="0"/>
              <a:t> </a:t>
            </a:r>
            <a:r>
              <a:rPr lang="en-US" dirty="0" smtClean="0"/>
              <a:t>requirement </a:t>
            </a:r>
            <a:r>
              <a:rPr lang="en-US" dirty="0"/>
              <a:t>is only linear with respect to the search graph. This is in contrast with </a:t>
            </a:r>
            <a:r>
              <a:rPr lang="en-US" u="sng" dirty="0">
                <a:hlinkClick r:id="rId2"/>
              </a:rPr>
              <a:t>breadth-first search</a:t>
            </a:r>
            <a:r>
              <a:rPr lang="en-US" dirty="0"/>
              <a:t> which requires more space. The reason is that the algorithm only needs to store a stack of nodes on the path from the root to the current node.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time complexity of a depth-first Search to depth d is O(</a:t>
            </a:r>
            <a:r>
              <a:rPr lang="en-US" dirty="0" err="1"/>
              <a:t>b^d</a:t>
            </a:r>
            <a:r>
              <a:rPr lang="en-US" dirty="0"/>
              <a:t>) since it generates the same set of nodes as </a:t>
            </a:r>
            <a:r>
              <a:rPr lang="en-US" u="sng" dirty="0">
                <a:hlinkClick r:id="rId2"/>
              </a:rPr>
              <a:t>breadth-first search</a:t>
            </a:r>
            <a:r>
              <a:rPr lang="en-US" dirty="0"/>
              <a:t>, but simply in a different order. Thus practically depth-first search is time-limited rather than space-limited.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If depth-first search finds solution without exploring much in a path then the time and space it takes will be very less.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disadvantage of Depth-First Search is that there is a possibility that it may go down the left-most path forever. </a:t>
            </a:r>
          </a:p>
          <a:p>
            <a:r>
              <a:rPr lang="en-US" dirty="0"/>
              <a:t>Depth-First Search is not guaranteed to find the solution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And there is no guarantee to find a minimal solution, if more than one solution exists.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= [initial state] while OPEN is not empty or until a goal is found do </a:t>
            </a:r>
          </a:p>
          <a:p>
            <a:r>
              <a:rPr lang="en-US" dirty="0" smtClean="0"/>
              <a:t>1. Remove the best node from OPEN, call it n. 2. If n is the goal state, </a:t>
            </a:r>
            <a:r>
              <a:rPr lang="en-US" dirty="0" err="1" smtClean="0"/>
              <a:t>backtrace</a:t>
            </a:r>
            <a:r>
              <a:rPr lang="en-US" dirty="0" smtClean="0"/>
              <a:t> path to n (through recorded parents) and return path.</a:t>
            </a:r>
          </a:p>
          <a:p>
            <a:r>
              <a:rPr lang="en-US" dirty="0" smtClean="0"/>
              <a:t> 3. Create </a:t>
            </a:r>
            <a:r>
              <a:rPr lang="en-US" dirty="0" err="1" smtClean="0"/>
              <a:t>n's</a:t>
            </a:r>
            <a:r>
              <a:rPr lang="en-US" dirty="0" smtClean="0"/>
              <a:t> successors.</a:t>
            </a:r>
          </a:p>
          <a:p>
            <a:r>
              <a:rPr lang="en-US" dirty="0" smtClean="0"/>
              <a:t> 4. Evaluate each successor, add it to OPEN, and record its parent. done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AI</vt:lpstr>
      <vt:lpstr>Slide 2</vt:lpstr>
      <vt:lpstr>Algorithm DFS</vt:lpstr>
      <vt:lpstr>Advantages</vt:lpstr>
      <vt:lpstr>Disadvantages</vt:lpstr>
      <vt:lpstr>Best First 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</dc:title>
  <dc:creator>admin</dc:creator>
  <cp:lastModifiedBy>admin</cp:lastModifiedBy>
  <cp:revision>9</cp:revision>
  <dcterms:created xsi:type="dcterms:W3CDTF">2016-02-03T06:56:50Z</dcterms:created>
  <dcterms:modified xsi:type="dcterms:W3CDTF">2016-02-03T07:31:59Z</dcterms:modified>
</cp:coreProperties>
</file>