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64D80A-1751-4F4D-B748-B946948FA18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DE2DB-6685-4DD6-89FC-CAAD36FB6C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Lecture – 1</a:t>
            </a:r>
          </a:p>
          <a:p>
            <a:r>
              <a:rPr lang="en-US" dirty="0" smtClean="0"/>
              <a:t>	                   </a:t>
            </a:r>
            <a:r>
              <a:rPr lang="en-US" dirty="0" err="1" smtClean="0"/>
              <a:t>Disha</a:t>
            </a:r>
            <a:r>
              <a:rPr lang="en-US" dirty="0" smtClean="0"/>
              <a:t> </a:t>
            </a:r>
            <a:r>
              <a:rPr lang="en-US" dirty="0" err="1" smtClean="0"/>
              <a:t>Deliwala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Learning from books</a:t>
            </a:r>
          </a:p>
          <a:p>
            <a:pPr algn="just"/>
            <a:r>
              <a:rPr lang="en-US" dirty="0" smtClean="0"/>
              <a:t>Machine learning</a:t>
            </a:r>
          </a:p>
          <a:p>
            <a:pPr algn="just"/>
            <a:r>
              <a:rPr lang="en-US" dirty="0" smtClean="0"/>
              <a:t>Helpful in diagnosis of errors and suggestive for corrective actions</a:t>
            </a:r>
          </a:p>
          <a:p>
            <a:pPr algn="just"/>
            <a:r>
              <a:rPr lang="en-US" dirty="0" smtClean="0"/>
              <a:t>Distilling from www</a:t>
            </a:r>
          </a:p>
          <a:p>
            <a:pPr algn="just"/>
            <a:r>
              <a:rPr lang="en-US" dirty="0" smtClean="0"/>
              <a:t>Development of complex computational engines such as human mind and brain.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Civil Engineering</a:t>
            </a:r>
          </a:p>
          <a:p>
            <a:pPr algn="just"/>
            <a:r>
              <a:rPr lang="en-US" dirty="0" smtClean="0"/>
              <a:t>Computer Engineering</a:t>
            </a:r>
          </a:p>
          <a:p>
            <a:pPr algn="just"/>
            <a:r>
              <a:rPr lang="en-US" dirty="0" smtClean="0"/>
              <a:t>Industrial Automation and Manufacturing (EXPERT PROB / DISPATCHER)</a:t>
            </a:r>
          </a:p>
          <a:p>
            <a:pPr algn="just"/>
            <a:r>
              <a:rPr lang="en-US" dirty="0" smtClean="0"/>
              <a:t>Equipment Maintenance</a:t>
            </a:r>
          </a:p>
          <a:p>
            <a:pPr algn="just"/>
            <a:r>
              <a:rPr lang="en-US" dirty="0" smtClean="0"/>
              <a:t>Management and Finance (EXPERT TAX – corporate tax planning , INGOT – financial forecasting)              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Office Automation – CV FILTER</a:t>
            </a:r>
          </a:p>
          <a:p>
            <a:pPr algn="just"/>
            <a:r>
              <a:rPr lang="en-US" dirty="0" smtClean="0"/>
              <a:t>Robotics</a:t>
            </a:r>
          </a:p>
          <a:p>
            <a:pPr algn="just"/>
            <a:r>
              <a:rPr lang="en-US" dirty="0" smtClean="0"/>
              <a:t>Medical Computability and Informatics</a:t>
            </a:r>
          </a:p>
          <a:p>
            <a:pPr algn="just"/>
            <a:r>
              <a:rPr lang="en-US" dirty="0" smtClean="0"/>
              <a:t>E-Services</a:t>
            </a:r>
          </a:p>
          <a:p>
            <a:pPr algn="just"/>
            <a:r>
              <a:rPr lang="en-US" dirty="0" smtClean="0"/>
              <a:t>Transportation</a:t>
            </a:r>
          </a:p>
          <a:p>
            <a:pPr algn="just"/>
            <a:r>
              <a:rPr lang="en-US" dirty="0" smtClean="0"/>
              <a:t>Agriculture</a:t>
            </a:r>
          </a:p>
          <a:p>
            <a:pPr algn="just"/>
            <a:r>
              <a:rPr lang="en-US" dirty="0" smtClean="0"/>
              <a:t>Oil Exploration, Minerals and Metallurgy</a:t>
            </a:r>
          </a:p>
          <a:p>
            <a:pPr algn="just"/>
            <a:r>
              <a:rPr lang="en-US" dirty="0" smtClean="0"/>
              <a:t>Electrical Engineering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-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art and science of bringing learning, adaption and self-organization to the machine is the act of artificial intelligence.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1.Logic</a:t>
            </a:r>
          </a:p>
          <a:p>
            <a:pPr lvl="1"/>
            <a:r>
              <a:rPr lang="en-US" dirty="0" smtClean="0"/>
              <a:t>Induction (Knowledge)</a:t>
            </a:r>
          </a:p>
          <a:p>
            <a:pPr lvl="1"/>
            <a:r>
              <a:rPr lang="en-US" dirty="0" smtClean="0"/>
              <a:t>Proposition (Reasoning)</a:t>
            </a:r>
          </a:p>
          <a:p>
            <a:pPr lvl="1"/>
            <a:r>
              <a:rPr lang="en-US" dirty="0" smtClean="0"/>
              <a:t>Tautology (Control)</a:t>
            </a:r>
          </a:p>
          <a:p>
            <a:pPr lvl="1"/>
            <a:r>
              <a:rPr lang="en-US" dirty="0" smtClean="0"/>
              <a:t>Model Logic (Search)</a:t>
            </a:r>
          </a:p>
          <a:p>
            <a:r>
              <a:rPr lang="en-US" dirty="0" smtClean="0"/>
              <a:t>2.Cognition</a:t>
            </a:r>
            <a:endParaRPr lang="en-US" dirty="0"/>
          </a:p>
          <a:p>
            <a:pPr lvl="1"/>
            <a:r>
              <a:rPr lang="en-US" dirty="0" smtClean="0"/>
              <a:t>Temporal Learning (Belief)</a:t>
            </a:r>
            <a:endParaRPr lang="en-US" dirty="0"/>
          </a:p>
          <a:p>
            <a:pPr lvl="1"/>
            <a:r>
              <a:rPr lang="en-US" dirty="0" smtClean="0"/>
              <a:t>Adaptation (Desire)</a:t>
            </a:r>
            <a:endParaRPr lang="en-US" dirty="0"/>
          </a:p>
          <a:p>
            <a:pPr lvl="1"/>
            <a:r>
              <a:rPr lang="en-US" dirty="0" smtClean="0"/>
              <a:t>Self-organization (Intention)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.Functional</a:t>
            </a:r>
            <a:endParaRPr lang="en-US" dirty="0"/>
          </a:p>
          <a:p>
            <a:pPr lvl="1"/>
            <a:r>
              <a:rPr lang="en-US" dirty="0" smtClean="0"/>
              <a:t>Memory Perception (Utterance)</a:t>
            </a: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3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Dimensions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Dimension</a:t>
            </a:r>
          </a:p>
          <a:p>
            <a:pPr lvl="1"/>
            <a:r>
              <a:rPr lang="en-US" dirty="0" smtClean="0"/>
              <a:t>Logic, Cognition and Computation</a:t>
            </a:r>
          </a:p>
          <a:p>
            <a:pPr lvl="1"/>
            <a:endParaRPr lang="en-US" dirty="0"/>
          </a:p>
          <a:p>
            <a:r>
              <a:rPr lang="en-US" dirty="0" smtClean="0"/>
              <a:t>Second </a:t>
            </a:r>
            <a:r>
              <a:rPr lang="en-US" dirty="0"/>
              <a:t>Dimension</a:t>
            </a:r>
          </a:p>
          <a:p>
            <a:pPr lvl="1"/>
            <a:r>
              <a:rPr lang="en-US" dirty="0" smtClean="0"/>
              <a:t>Knowledge, Reasoning </a:t>
            </a:r>
            <a:r>
              <a:rPr lang="en-US" dirty="0"/>
              <a:t>and </a:t>
            </a:r>
            <a:r>
              <a:rPr lang="en-US" dirty="0" smtClean="0"/>
              <a:t>Interface</a:t>
            </a:r>
            <a:endParaRPr lang="en-IN" dirty="0"/>
          </a:p>
          <a:p>
            <a:pPr lvl="1"/>
            <a:endParaRPr lang="en-US" dirty="0"/>
          </a:p>
          <a:p>
            <a:r>
              <a:rPr lang="en-US" dirty="0" smtClean="0"/>
              <a:t>Third </a:t>
            </a:r>
            <a:r>
              <a:rPr lang="en-US" dirty="0"/>
              <a:t>Dimension</a:t>
            </a:r>
          </a:p>
          <a:p>
            <a:pPr lvl="1"/>
            <a:r>
              <a:rPr lang="en-US" dirty="0" smtClean="0"/>
              <a:t>Information System, Applicability</a:t>
            </a:r>
            <a:endParaRPr lang="en-IN" dirty="0"/>
          </a:p>
          <a:p>
            <a:pPr lvl="1"/>
            <a:endParaRPr lang="en-US" dirty="0"/>
          </a:p>
          <a:p>
            <a:pPr lvl="1"/>
            <a:endParaRPr lang="en-IN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3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 of AI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94258"/>
            <a:ext cx="8610600" cy="5006542"/>
          </a:xfrm>
        </p:spPr>
      </p:pic>
    </p:spTree>
    <p:extLst>
      <p:ext uri="{BB962C8B-B14F-4D97-AF65-F5344CB8AC3E}">
        <p14:creationId xmlns:p14="http://schemas.microsoft.com/office/powerpoint/2010/main" val="31664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Salient Points in AI Development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924800" cy="4571999"/>
          </a:xfrm>
        </p:spPr>
      </p:pic>
    </p:spTree>
    <p:extLst>
      <p:ext uri="{BB962C8B-B14F-4D97-AF65-F5344CB8AC3E}">
        <p14:creationId xmlns:p14="http://schemas.microsoft.com/office/powerpoint/2010/main" val="210438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-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Knowledge combines abstraction and functionalism.</a:t>
            </a:r>
          </a:p>
          <a:p>
            <a:pPr algn="just"/>
            <a:r>
              <a:rPr lang="en-US" dirty="0" smtClean="0"/>
              <a:t>Thinking and Learning are the abstraction of mental activities.</a:t>
            </a:r>
          </a:p>
          <a:p>
            <a:pPr algn="just"/>
            <a:r>
              <a:rPr lang="en-US" dirty="0" smtClean="0"/>
              <a:t>Speech, vision and movement are functional activities.</a:t>
            </a:r>
          </a:p>
          <a:p>
            <a:pPr algn="just"/>
            <a:r>
              <a:rPr lang="en-US" dirty="0" smtClean="0"/>
              <a:t>Information and Knowledge are compound activities made of abstraction and functional activities.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Knowledge </a:t>
            </a:r>
            <a:r>
              <a:rPr lang="en-US" smtClean="0"/>
              <a:t>in philosophy</a:t>
            </a:r>
            <a:endParaRPr lang="en-US" dirty="0" smtClean="0"/>
          </a:p>
          <a:p>
            <a:pPr algn="just"/>
            <a:r>
              <a:rPr lang="en-US" dirty="0" smtClean="0"/>
              <a:t>Knowledge in science</a:t>
            </a:r>
          </a:p>
          <a:p>
            <a:pPr algn="just"/>
            <a:r>
              <a:rPr lang="en-US" dirty="0" smtClean="0"/>
              <a:t>Knowledge in engineering</a:t>
            </a:r>
          </a:p>
          <a:p>
            <a:pPr algn="just"/>
            <a:r>
              <a:rPr lang="en-US" dirty="0" smtClean="0"/>
              <a:t>ANN – Artificial Neural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Based Systems(KBS)-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System : It is an interconnection of different entities, atomic in nature to form as a whole in due course of time for a specific goal in mind.</a:t>
            </a:r>
          </a:p>
          <a:p>
            <a:pPr algn="just"/>
            <a:r>
              <a:rPr lang="en-US" dirty="0" smtClean="0"/>
              <a:t>E.g. : car, library</a:t>
            </a:r>
          </a:p>
          <a:p>
            <a:pPr algn="just"/>
            <a:r>
              <a:rPr lang="en-US" dirty="0" smtClean="0"/>
              <a:t>KBS : The basic objective of a knowledge based system is to store facts and figures for a particular application domain in memory , either statically or dynamically.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316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Artificial Intelligence</vt:lpstr>
      <vt:lpstr>AI - Defined</vt:lpstr>
      <vt:lpstr>Components of AI</vt:lpstr>
      <vt:lpstr>AI Dimensions</vt:lpstr>
      <vt:lpstr>History  of AI</vt:lpstr>
      <vt:lpstr>Salient Points in AI Development</vt:lpstr>
      <vt:lpstr>Knowledge - Defined</vt:lpstr>
      <vt:lpstr>Types of Knowledge</vt:lpstr>
      <vt:lpstr>Knowledge Based Systems(KBS)- Defined</vt:lpstr>
      <vt:lpstr>AI in future</vt:lpstr>
      <vt:lpstr>Applications of Artificial Intelligence</vt:lpstr>
      <vt:lpstr>Continued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Roshan</dc:creator>
  <cp:lastModifiedBy>lenovo</cp:lastModifiedBy>
  <cp:revision>16</cp:revision>
  <dcterms:created xsi:type="dcterms:W3CDTF">2015-01-03T11:44:37Z</dcterms:created>
  <dcterms:modified xsi:type="dcterms:W3CDTF">2016-01-18T12:52:01Z</dcterms:modified>
</cp:coreProperties>
</file>