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6274-8C62-4DBE-8342-DB82C8CCD484}" type="datetimeFigureOut">
              <a:rPr lang="en-IN" smtClean="0"/>
              <a:t>08-03-2016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921E-F6F5-447D-BDF2-735B8281A2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28973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6274-8C62-4DBE-8342-DB82C8CCD484}" type="datetimeFigureOut">
              <a:rPr lang="en-IN" smtClean="0"/>
              <a:t>08-03-2016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921E-F6F5-447D-BDF2-735B8281A2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02847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6274-8C62-4DBE-8342-DB82C8CCD484}" type="datetimeFigureOut">
              <a:rPr lang="en-IN" smtClean="0"/>
              <a:t>08-03-2016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921E-F6F5-447D-BDF2-735B8281A2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31070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6274-8C62-4DBE-8342-DB82C8CCD484}" type="datetimeFigureOut">
              <a:rPr lang="en-IN" smtClean="0"/>
              <a:t>08-03-2016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921E-F6F5-447D-BDF2-735B8281A2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33860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6274-8C62-4DBE-8342-DB82C8CCD484}" type="datetimeFigureOut">
              <a:rPr lang="en-IN" smtClean="0"/>
              <a:t>08-03-2016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921E-F6F5-447D-BDF2-735B8281A2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79210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6274-8C62-4DBE-8342-DB82C8CCD484}" type="datetimeFigureOut">
              <a:rPr lang="en-IN" smtClean="0"/>
              <a:t>08-03-2016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921E-F6F5-447D-BDF2-735B8281A2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92184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6274-8C62-4DBE-8342-DB82C8CCD484}" type="datetimeFigureOut">
              <a:rPr lang="en-IN" smtClean="0"/>
              <a:t>08-03-2016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921E-F6F5-447D-BDF2-735B8281A2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66125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6274-8C62-4DBE-8342-DB82C8CCD484}" type="datetimeFigureOut">
              <a:rPr lang="en-IN" smtClean="0"/>
              <a:t>08-03-2016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921E-F6F5-447D-BDF2-735B8281A2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37029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6274-8C62-4DBE-8342-DB82C8CCD484}" type="datetimeFigureOut">
              <a:rPr lang="en-IN" smtClean="0"/>
              <a:t>08-03-2016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921E-F6F5-447D-BDF2-735B8281A2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54054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6274-8C62-4DBE-8342-DB82C8CCD484}" type="datetimeFigureOut">
              <a:rPr lang="en-IN" smtClean="0"/>
              <a:t>08-03-2016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921E-F6F5-447D-BDF2-735B8281A2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4659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6274-8C62-4DBE-8342-DB82C8CCD484}" type="datetimeFigureOut">
              <a:rPr lang="en-IN" smtClean="0"/>
              <a:t>08-03-2016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921E-F6F5-447D-BDF2-735B8281A2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52451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76274-8C62-4DBE-8342-DB82C8CCD484}" type="datetimeFigureOut">
              <a:rPr lang="en-IN" smtClean="0"/>
              <a:t>08-03-2016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B921E-F6F5-447D-BDF2-735B8281A2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26856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Constraint Satisfaction Problem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432899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Consistence driven techniques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Types – Node consistency, Arc Consistency</a:t>
            </a:r>
          </a:p>
          <a:p>
            <a:r>
              <a:rPr lang="en-US" dirty="0" smtClean="0"/>
              <a:t>The node representing a variable v in constraint graph is node consistent if for every value x in the current domain of v, each unary constraint of v is satisfied.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725474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 checking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Limitation of backtracking can be avoided by applyin</a:t>
            </a:r>
            <a:r>
              <a:rPr lang="en-US" dirty="0" smtClean="0"/>
              <a:t>g consistency techniques to  forward check the possible conflicts.</a:t>
            </a:r>
          </a:p>
          <a:p>
            <a:r>
              <a:rPr lang="en-US" dirty="0" smtClean="0"/>
              <a:t>Forward check can detect inconsistency.</a:t>
            </a:r>
          </a:p>
          <a:p>
            <a:r>
              <a:rPr lang="en-US" dirty="0" smtClean="0"/>
              <a:t>It prunes branches of search tree that may lead to failure.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54404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Representation of CSP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Represented using an undirected graph, which is known as constraint graph where the nodes represent the variables and edges represents the binary constraints.</a:t>
            </a:r>
          </a:p>
          <a:p>
            <a:r>
              <a:rPr lang="en-US" dirty="0" smtClean="0"/>
              <a:t>Higher order constraints are  represented by hyper arcs.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333354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CSP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Scheduling Problem</a:t>
            </a:r>
          </a:p>
          <a:p>
            <a:r>
              <a:rPr lang="en-US" dirty="0" smtClean="0"/>
              <a:t>2. N-Queens Problem</a:t>
            </a:r>
          </a:p>
          <a:p>
            <a:r>
              <a:rPr lang="en-US" dirty="0" smtClean="0"/>
              <a:t>3. Map Coloring Problem</a:t>
            </a:r>
          </a:p>
          <a:p>
            <a:r>
              <a:rPr lang="en-US" dirty="0" smtClean="0"/>
              <a:t>4. </a:t>
            </a:r>
            <a:r>
              <a:rPr lang="en-US" dirty="0" err="1" smtClean="0"/>
              <a:t>Satisfiability</a:t>
            </a:r>
            <a:r>
              <a:rPr lang="en-US" dirty="0" smtClean="0"/>
              <a:t> Problem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636123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search for CSP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initial state assigns a value to every variable , and the successor function usually works by changing the value of one variable at a time.</a:t>
            </a:r>
          </a:p>
          <a:p>
            <a:r>
              <a:rPr lang="en-US" dirty="0" smtClean="0"/>
              <a:t>In choosing a new variable the most obvious heuristic is to select the value of Min conflicts that results in minimum number of conflicts with </a:t>
            </a:r>
            <a:r>
              <a:rPr lang="en-US" smtClean="0"/>
              <a:t>other variables.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60959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 Satisfaction Problem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CSP contains finite set of variables, each of which is related to a finite domain, and a set of constraints that restricts the values which variables can take.</a:t>
            </a:r>
          </a:p>
          <a:p>
            <a:r>
              <a:rPr lang="en-US" dirty="0" smtClean="0"/>
              <a:t>Main task of CSP is to assign a value to each variable satisfying all the constraints.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7907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set of variables X={x</a:t>
            </a:r>
            <a:r>
              <a:rPr lang="en-US" baseline="-25000" dirty="0" smtClean="0"/>
              <a:t>1</a:t>
            </a:r>
            <a:r>
              <a:rPr lang="en-US" dirty="0" smtClean="0"/>
              <a:t>,…,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}</a:t>
            </a:r>
          </a:p>
          <a:p>
            <a:r>
              <a:rPr lang="en-US" dirty="0" smtClean="0"/>
              <a:t>Finite set S</a:t>
            </a:r>
            <a:r>
              <a:rPr lang="en-US" baseline="-25000" dirty="0" smtClean="0"/>
              <a:t>1 </a:t>
            </a:r>
            <a:r>
              <a:rPr lang="en-US" dirty="0" smtClean="0"/>
              <a:t> of possible domains</a:t>
            </a:r>
          </a:p>
          <a:p>
            <a:r>
              <a:rPr lang="en-US" dirty="0" smtClean="0"/>
              <a:t>a set of constraints that restricts the values of variables.</a:t>
            </a:r>
          </a:p>
          <a:p>
            <a:endParaRPr lang="en-IN" baseline="-25000" dirty="0"/>
          </a:p>
        </p:txBody>
      </p:sp>
    </p:spTree>
    <p:extLst>
      <p:ext uri="{BB962C8B-B14F-4D97-AF65-F5344CB8AC3E}">
        <p14:creationId xmlns:p14="http://schemas.microsoft.com/office/powerpoint/2010/main" val="1954065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Satisfiability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satisfiability</a:t>
            </a:r>
            <a:r>
              <a:rPr lang="en-US" dirty="0" smtClean="0"/>
              <a:t> problem has logical proposition formula in n variables and required to find a value for each variable that makes the formula correct.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00623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strategies for solving CSP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CSP determines whether there exists any model.</a:t>
            </a:r>
          </a:p>
          <a:p>
            <a:r>
              <a:rPr lang="en-US" dirty="0" smtClean="0"/>
              <a:t>2. Then find out that model.</a:t>
            </a:r>
          </a:p>
          <a:p>
            <a:r>
              <a:rPr lang="en-US" dirty="0" smtClean="0"/>
              <a:t>3. After that count the number of models.</a:t>
            </a:r>
          </a:p>
          <a:p>
            <a:r>
              <a:rPr lang="en-US" dirty="0" smtClean="0"/>
              <a:t>4. And tries to find out the best model.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51519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CSP standard search problem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Initial state </a:t>
            </a:r>
            <a:r>
              <a:rPr lang="en-US" dirty="0" smtClean="0"/>
              <a:t>– variables unassigned</a:t>
            </a:r>
          </a:p>
          <a:p>
            <a:r>
              <a:rPr lang="en-US" b="1" dirty="0" smtClean="0"/>
              <a:t>Successor function </a:t>
            </a:r>
            <a:r>
              <a:rPr lang="en-US" dirty="0" smtClean="0"/>
              <a:t>-  value assigned to any unassigned variable, provided that it does not conflict with previously assigned variables.</a:t>
            </a:r>
          </a:p>
          <a:p>
            <a:r>
              <a:rPr lang="en-US" b="1" dirty="0" smtClean="0"/>
              <a:t>Goal Test </a:t>
            </a:r>
            <a:r>
              <a:rPr lang="en-US" dirty="0" smtClean="0"/>
              <a:t>– check whether the assignment is completed.</a:t>
            </a:r>
          </a:p>
          <a:p>
            <a:r>
              <a:rPr lang="en-US" b="1" dirty="0" smtClean="0"/>
              <a:t>Path cost </a:t>
            </a:r>
            <a:r>
              <a:rPr lang="en-US" dirty="0" smtClean="0"/>
              <a:t>– a constant cost of every step</a:t>
            </a:r>
          </a:p>
          <a:p>
            <a:endParaRPr lang="en-US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43895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Generate and Test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by one all possible complete variable assignments are created and then for each variable we test if it satisfies all the constraints.</a:t>
            </a:r>
          </a:p>
          <a:p>
            <a:r>
              <a:rPr lang="en-US" dirty="0" smtClean="0"/>
              <a:t>Not efficient algorithm because it generates many incorrect assignments of values.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75412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Backtracking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Current variable is assigned a value.</a:t>
            </a:r>
          </a:p>
          <a:p>
            <a:r>
              <a:rPr lang="en-US" dirty="0" smtClean="0"/>
              <a:t>Value is taken from domain.</a:t>
            </a:r>
          </a:p>
          <a:p>
            <a:r>
              <a:rPr lang="en-US" dirty="0" smtClean="0"/>
              <a:t>This assignment is then checked with the current partial solution , if any of the constraint between this variable and past variables is violated, the assignment is discarded and a new value will be chosen.</a:t>
            </a:r>
          </a:p>
          <a:p>
            <a:r>
              <a:rPr lang="en-US" dirty="0" smtClean="0"/>
              <a:t>If complete solution is found, the algorithm finishes.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699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Backtracking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Thrashing – repeated failure due to identical errors.</a:t>
            </a:r>
          </a:p>
          <a:p>
            <a:r>
              <a:rPr lang="en-US" dirty="0" smtClean="0"/>
              <a:t>2. Does not identify the actual reason for conflict.</a:t>
            </a:r>
          </a:p>
          <a:p>
            <a:r>
              <a:rPr lang="en-US" dirty="0" smtClean="0"/>
              <a:t>3. Redundant work.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80689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526</Words>
  <Application>Microsoft Office PowerPoint</Application>
  <PresentationFormat>On-screen Show (4:3)</PresentationFormat>
  <Paragraphs>49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Constraint Satisfaction Problem</vt:lpstr>
      <vt:lpstr>Constraint Satisfaction Problem</vt:lpstr>
      <vt:lpstr>PowerPoint Presentation</vt:lpstr>
      <vt:lpstr>Satisfiability</vt:lpstr>
      <vt:lpstr>Search strategies for solving CSP</vt:lpstr>
      <vt:lpstr>CSP standard search problem</vt:lpstr>
      <vt:lpstr>Generate and Test</vt:lpstr>
      <vt:lpstr>Backtracking</vt:lpstr>
      <vt:lpstr>Limitations of Backtracking</vt:lpstr>
      <vt:lpstr>Consistence driven techniques</vt:lpstr>
      <vt:lpstr>Forward checking</vt:lpstr>
      <vt:lpstr>Representation of CSP</vt:lpstr>
      <vt:lpstr>Examples of CSP</vt:lpstr>
      <vt:lpstr>Local search for CSP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CSP</dc:title>
  <dc:creator>lenovo</dc:creator>
  <cp:lastModifiedBy>lenovo</cp:lastModifiedBy>
  <cp:revision>21</cp:revision>
  <dcterms:created xsi:type="dcterms:W3CDTF">2016-03-08T14:05:18Z</dcterms:created>
  <dcterms:modified xsi:type="dcterms:W3CDTF">2016-03-08T14:56:03Z</dcterms:modified>
</cp:coreProperties>
</file>