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58" r:id="rId4"/>
    <p:sldId id="277" r:id="rId5"/>
    <p:sldId id="259" r:id="rId6"/>
    <p:sldId id="278" r:id="rId7"/>
    <p:sldId id="260" r:id="rId8"/>
    <p:sldId id="279" r:id="rId9"/>
    <p:sldId id="261" r:id="rId10"/>
    <p:sldId id="280" r:id="rId11"/>
    <p:sldId id="262" r:id="rId12"/>
    <p:sldId id="263" r:id="rId13"/>
    <p:sldId id="264" r:id="rId14"/>
    <p:sldId id="281" r:id="rId15"/>
    <p:sldId id="265" r:id="rId16"/>
    <p:sldId id="266" r:id="rId17"/>
    <p:sldId id="282" r:id="rId18"/>
    <p:sldId id="267" r:id="rId19"/>
    <p:sldId id="268" r:id="rId20"/>
    <p:sldId id="283" r:id="rId21"/>
    <p:sldId id="269" r:id="rId22"/>
    <p:sldId id="284" r:id="rId23"/>
    <p:sldId id="285" r:id="rId24"/>
    <p:sldId id="270" r:id="rId25"/>
    <p:sldId id="271" r:id="rId26"/>
    <p:sldId id="272" r:id="rId27"/>
    <p:sldId id="286" r:id="rId28"/>
    <p:sldId id="287" r:id="rId29"/>
    <p:sldId id="288" r:id="rId30"/>
    <p:sldId id="289" r:id="rId31"/>
    <p:sldId id="274" r:id="rId32"/>
    <p:sldId id="290" r:id="rId33"/>
    <p:sldId id="291" r:id="rId34"/>
    <p:sldId id="275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66-1042-4528-9660-56922785C8CD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45D7-D13E-4BA6-8FB5-056257294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66-1042-4528-9660-56922785C8CD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45D7-D13E-4BA6-8FB5-056257294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66-1042-4528-9660-56922785C8CD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45D7-D13E-4BA6-8FB5-056257294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66-1042-4528-9660-56922785C8CD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45D7-D13E-4BA6-8FB5-056257294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66-1042-4528-9660-56922785C8CD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45D7-D13E-4BA6-8FB5-056257294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66-1042-4528-9660-56922785C8CD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45D7-D13E-4BA6-8FB5-056257294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66-1042-4528-9660-56922785C8CD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45D7-D13E-4BA6-8FB5-056257294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66-1042-4528-9660-56922785C8CD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45D7-D13E-4BA6-8FB5-056257294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66-1042-4528-9660-56922785C8CD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45D7-D13E-4BA6-8FB5-056257294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66-1042-4528-9660-56922785C8CD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45D7-D13E-4BA6-8FB5-056257294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66-1042-4528-9660-56922785C8CD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45D7-D13E-4BA6-8FB5-056257294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DFD66-1042-4528-9660-56922785C8CD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445D7-D13E-4BA6-8FB5-056257294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section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It is the first section of the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named.conf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User can use only one option statement and many option-value pair under the section.</a:t>
            </a: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Syntax is :</a:t>
            </a: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option{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value "property";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option {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directory "/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/named";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dump file "/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/named/data/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cache_drop.db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statics file "/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/named/data/named_stats.txt";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Category security{</a:t>
            </a:r>
          </a:p>
          <a:p>
            <a:r>
              <a:rPr lang="en-US" dirty="0" smtClean="0"/>
              <a:t>Channel name “</a:t>
            </a:r>
            <a:r>
              <a:rPr lang="en-US" dirty="0" err="1" smtClean="0"/>
              <a:t>abc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Channel </a:t>
            </a:r>
            <a:r>
              <a:rPr lang="en-US" dirty="0" err="1" smtClean="0"/>
              <a:t>abc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syslog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/log/</a:t>
            </a:r>
            <a:r>
              <a:rPr lang="en-US" dirty="0" err="1" smtClean="0"/>
              <a:t>syslog</a:t>
            </a:r>
            <a:r>
              <a:rPr lang="en-US" dirty="0" smtClean="0"/>
              <a:t>;</a:t>
            </a:r>
          </a:p>
          <a:p>
            <a:r>
              <a:rPr lang="en-US" dirty="0" smtClean="0"/>
              <a:t>print-time yes;</a:t>
            </a:r>
          </a:p>
          <a:p>
            <a:r>
              <a:rPr lang="en-US" dirty="0" smtClean="0"/>
              <a:t>print-category yes;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section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 can set the properties of the remote server where user can also specify whether to send query to the remote server from client .</a:t>
            </a:r>
          </a:p>
          <a:p>
            <a:r>
              <a:rPr lang="en-US" dirty="0" smtClean="0"/>
              <a:t>1. bogus : yes/no – specifies whether queries are sent to remote server or not.</a:t>
            </a:r>
          </a:p>
          <a:p>
            <a:r>
              <a:rPr lang="en-US" dirty="0" smtClean="0"/>
              <a:t>2. transfer : allows the number of </a:t>
            </a:r>
            <a:r>
              <a:rPr lang="en-US" dirty="0" err="1" smtClean="0"/>
              <a:t>trasnfers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transfer-format : specify whether you want one answer or many answers.</a:t>
            </a:r>
          </a:p>
          <a:p>
            <a:r>
              <a:rPr lang="en-US" dirty="0" smtClean="0"/>
              <a:t>4. keys : specify key ID.</a:t>
            </a:r>
          </a:p>
        </p:txBody>
      </p:sp>
    </p:spTree>
    <p:extLst>
      <p:ext uri="{BB962C8B-B14F-4D97-AF65-F5344CB8AC3E}">
        <p14:creationId xmlns="" xmlns:p14="http://schemas.microsoft.com/office/powerpoint/2010/main" val="17533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section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zone statement begins the word zone followed by domain name/IP </a:t>
            </a:r>
          </a:p>
          <a:p>
            <a:r>
              <a:rPr lang="en-US" dirty="0" smtClean="0"/>
              <a:t>zone “.” IN {</a:t>
            </a:r>
          </a:p>
          <a:p>
            <a:r>
              <a:rPr lang="en-US" dirty="0" smtClean="0"/>
              <a:t>type  master;}</a:t>
            </a:r>
          </a:p>
          <a:p>
            <a:r>
              <a:rPr lang="en-US" dirty="0" smtClean="0"/>
              <a:t>Here “IN” is a data class which stands for internet.</a:t>
            </a:r>
          </a:p>
          <a:p>
            <a:r>
              <a:rPr lang="en-US" dirty="0" smtClean="0"/>
              <a:t>Type can be either master or slave.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417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of zone files are specified.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r>
              <a:rPr lang="en-US" dirty="0" smtClean="0"/>
              <a:t>zone “</a:t>
            </a:r>
            <a:r>
              <a:rPr lang="en-US" dirty="0" err="1" smtClean="0"/>
              <a:t>localhost</a:t>
            </a:r>
            <a:r>
              <a:rPr lang="en-US" dirty="0" smtClean="0"/>
              <a:t>” IN {</a:t>
            </a:r>
          </a:p>
          <a:p>
            <a:r>
              <a:rPr lang="en-US" dirty="0" smtClean="0"/>
              <a:t>type master;</a:t>
            </a:r>
          </a:p>
          <a:p>
            <a:r>
              <a:rPr lang="en-US" dirty="0" smtClean="0"/>
              <a:t>file </a:t>
            </a:r>
            <a:r>
              <a:rPr lang="en-US" dirty="0" err="1" smtClean="0"/>
              <a:t>named.localhost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allow_update</a:t>
            </a:r>
            <a:r>
              <a:rPr lang="en-US" dirty="0" smtClean="0"/>
              <a:t> none;</a:t>
            </a:r>
          </a:p>
          <a:p>
            <a:r>
              <a:rPr lang="en-US" dirty="0" smtClean="0"/>
              <a:t>};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64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more options in zone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allow-query : accepts </a:t>
            </a:r>
            <a:r>
              <a:rPr lang="en-US" dirty="0" err="1" smtClean="0"/>
              <a:t>dns</a:t>
            </a:r>
            <a:r>
              <a:rPr lang="en-US" dirty="0" smtClean="0"/>
              <a:t> query from the hosts specified in its address list.</a:t>
            </a:r>
          </a:p>
          <a:p>
            <a:r>
              <a:rPr lang="en-US" dirty="0" smtClean="0"/>
              <a:t>2. allow-transfer : allows zone information to be transferred.</a:t>
            </a:r>
          </a:p>
          <a:p>
            <a:r>
              <a:rPr lang="en-US" dirty="0" smtClean="0"/>
              <a:t>3. notify : receives DNS notify messages.</a:t>
            </a:r>
          </a:p>
          <a:p>
            <a:r>
              <a:rPr lang="en-US" dirty="0" smtClean="0"/>
              <a:t>4. allow-update : specifies to update DNS database.</a:t>
            </a:r>
          </a:p>
          <a:p>
            <a:r>
              <a:rPr lang="en-US" dirty="0" smtClean="0"/>
              <a:t>5. max-transfer-time-in : specifies maximum time slave would wait for zone transfer.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zone file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Contains resource records about IP addresses.</a:t>
            </a:r>
          </a:p>
          <a:p>
            <a:r>
              <a:rPr lang="en-US" dirty="0" smtClean="0"/>
              <a:t>IN SOA @ tyit.example.com{</a:t>
            </a:r>
          </a:p>
          <a:p>
            <a:r>
              <a:rPr lang="en-US" dirty="0" smtClean="0"/>
              <a:t>42; serial</a:t>
            </a:r>
          </a:p>
          <a:p>
            <a:r>
              <a:rPr lang="en-US" dirty="0" smtClean="0"/>
              <a:t>3H; refresh</a:t>
            </a:r>
          </a:p>
          <a:p>
            <a:r>
              <a:rPr lang="en-US" dirty="0" smtClean="0"/>
              <a:t>15M; retry</a:t>
            </a:r>
          </a:p>
          <a:p>
            <a:r>
              <a:rPr lang="en-US" dirty="0" smtClean="0"/>
              <a:t>1W; expiry</a:t>
            </a:r>
          </a:p>
          <a:p>
            <a:r>
              <a:rPr lang="en-US" dirty="0" smtClean="0"/>
              <a:t>1D;) minimum</a:t>
            </a:r>
          </a:p>
          <a:p>
            <a:r>
              <a:rPr lang="en-US" dirty="0" smtClean="0"/>
              <a:t>NS tyit.example.com</a:t>
            </a:r>
          </a:p>
          <a:p>
            <a:r>
              <a:rPr lang="en-US" dirty="0" smtClean="0"/>
              <a:t>tyit.example.com 192.168.156.10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4020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zone file starts with SOA – service of authority.</a:t>
            </a:r>
          </a:p>
          <a:p>
            <a:r>
              <a:rPr lang="en-US" dirty="0" smtClean="0"/>
              <a:t>Refresh: the amount of time the server should wait before refreshing the data.</a:t>
            </a:r>
          </a:p>
          <a:p>
            <a:r>
              <a:rPr lang="en-US" dirty="0" smtClean="0"/>
              <a:t>Retry: amount of time the server should wait before attempting to contact the primary server if the attempt to the previous </a:t>
            </a:r>
            <a:r>
              <a:rPr lang="en-US" dirty="0" err="1" smtClean="0"/>
              <a:t>seerver</a:t>
            </a:r>
            <a:r>
              <a:rPr lang="en-US" dirty="0" smtClean="0"/>
              <a:t> failed.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174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Expire : if secondary server is unable to contact the primary master , the data expires.</a:t>
            </a:r>
          </a:p>
          <a:p>
            <a:r>
              <a:rPr lang="en-US" dirty="0" smtClean="0"/>
              <a:t>TTL : specifies time to live for the data. specifies how long the data should be hold in the cache.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Reverse Zone File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domain name is mapped to IP, it is known as forward resolution.</a:t>
            </a:r>
          </a:p>
          <a:p>
            <a:r>
              <a:rPr lang="en-US" dirty="0" smtClean="0"/>
              <a:t>If a user finds name from an IP number it is known as reverse address resolution and in this case “reverse file” is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89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SOA @ tyit.example.com{</a:t>
            </a:r>
          </a:p>
          <a:p>
            <a:r>
              <a:rPr lang="en-US" dirty="0" smtClean="0"/>
              <a:t>42; serial</a:t>
            </a:r>
          </a:p>
          <a:p>
            <a:r>
              <a:rPr lang="en-US" dirty="0" smtClean="0"/>
              <a:t>3H; refresh</a:t>
            </a:r>
          </a:p>
          <a:p>
            <a:r>
              <a:rPr lang="en-US" dirty="0" smtClean="0"/>
              <a:t>15M; retry</a:t>
            </a:r>
          </a:p>
          <a:p>
            <a:r>
              <a:rPr lang="en-US" dirty="0" smtClean="0"/>
              <a:t>1W; expiry</a:t>
            </a:r>
          </a:p>
          <a:p>
            <a:r>
              <a:rPr lang="en-US" dirty="0" smtClean="0"/>
              <a:t>1D;) minimum</a:t>
            </a:r>
          </a:p>
          <a:p>
            <a:r>
              <a:rPr lang="en-US" dirty="0" smtClean="0"/>
              <a:t>NS tyit.example.com</a:t>
            </a:r>
          </a:p>
          <a:p>
            <a:r>
              <a:rPr lang="en-US" dirty="0" smtClean="0"/>
              <a:t>192.168.156.10 tyit.example.com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578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Some option-values are as follows :</a:t>
            </a:r>
          </a:p>
          <a:p>
            <a:endParaRPr lang="en-US" dirty="0" smtClean="0"/>
          </a:p>
          <a:p>
            <a:r>
              <a:rPr lang="en-US" dirty="0" smtClean="0"/>
              <a:t>1. allow-query : accepts query from hosts in the "address-list" / accept-list</a:t>
            </a:r>
          </a:p>
          <a:p>
            <a:endParaRPr lang="en-US" dirty="0" smtClean="0"/>
          </a:p>
          <a:p>
            <a:r>
              <a:rPr lang="en-US" dirty="0" smtClean="0"/>
              <a:t>2. allow-transfer : zone transfer allow only by hosts usage</a:t>
            </a:r>
          </a:p>
          <a:p>
            <a:endParaRPr lang="en-US" dirty="0" smtClean="0"/>
          </a:p>
          <a:p>
            <a:r>
              <a:rPr lang="en-US" dirty="0" smtClean="0"/>
              <a:t>3. directory : path of directory where server configuration files are located.</a:t>
            </a:r>
          </a:p>
          <a:p>
            <a:endParaRPr lang="en-US" dirty="0" smtClean="0"/>
          </a:p>
          <a:p>
            <a:r>
              <a:rPr lang="en-US" dirty="0" smtClean="0"/>
              <a:t>4. files : limit no of concurrently open file.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zone 192.168. 156. in-</a:t>
            </a:r>
            <a:r>
              <a:rPr lang="en-US" dirty="0" err="1" smtClean="0"/>
              <a:t>addr.arpa</a:t>
            </a:r>
            <a:r>
              <a:rPr lang="en-US" dirty="0" smtClean="0"/>
              <a:t> {</a:t>
            </a:r>
          </a:p>
          <a:p>
            <a:r>
              <a:rPr lang="en-US" dirty="0" smtClean="0"/>
              <a:t>notify no;</a:t>
            </a:r>
          </a:p>
          <a:p>
            <a:r>
              <a:rPr lang="en-US" dirty="0" smtClean="0"/>
              <a:t>type master;</a:t>
            </a:r>
          </a:p>
          <a:p>
            <a:r>
              <a:rPr lang="en-US" dirty="0" smtClean="0"/>
              <a:t>file “named.ca”;</a:t>
            </a:r>
          </a:p>
          <a:p>
            <a:r>
              <a:rPr lang="en-US" dirty="0" smtClean="0"/>
              <a:t>};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Master server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Master or Primary DNS Server is the main DNS server of the network.</a:t>
            </a:r>
          </a:p>
          <a:p>
            <a:r>
              <a:rPr lang="en-US" dirty="0" smtClean="0"/>
              <a:t>2. /etc/</a:t>
            </a:r>
            <a:r>
              <a:rPr lang="en-US" dirty="0" err="1" smtClean="0"/>
              <a:t>named.conf</a:t>
            </a:r>
            <a:r>
              <a:rPr lang="en-US" dirty="0" smtClean="0"/>
              <a:t> has to be modified.</a:t>
            </a:r>
          </a:p>
          <a:p>
            <a:r>
              <a:rPr lang="en-US" dirty="0" smtClean="0"/>
              <a:t>3. following lines should ne added :</a:t>
            </a:r>
          </a:p>
          <a:p>
            <a:r>
              <a:rPr lang="en-US" dirty="0" smtClean="0"/>
              <a:t>3.1 for forward lookup</a:t>
            </a:r>
          </a:p>
          <a:p>
            <a:r>
              <a:rPr lang="en-US" dirty="0" smtClean="0"/>
              <a:t>zone example.com IN{</a:t>
            </a:r>
          </a:p>
          <a:p>
            <a:r>
              <a:rPr lang="en-US" dirty="0" smtClean="0"/>
              <a:t>notify no;</a:t>
            </a:r>
          </a:p>
          <a:p>
            <a:r>
              <a:rPr lang="en-US" dirty="0" smtClean="0"/>
              <a:t>type master;</a:t>
            </a:r>
          </a:p>
          <a:p>
            <a:r>
              <a:rPr lang="en-US" dirty="0" smtClean="0"/>
              <a:t>file “</a:t>
            </a:r>
            <a:r>
              <a:rPr lang="en-US" dirty="0" err="1" smtClean="0"/>
              <a:t>named.localhost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};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849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3.2 for reverse lookup</a:t>
            </a:r>
          </a:p>
          <a:p>
            <a:r>
              <a:rPr lang="en-US" dirty="0" smtClean="0"/>
              <a:t>zone 192.168.10.  in-</a:t>
            </a:r>
            <a:r>
              <a:rPr lang="en-US" dirty="0" err="1" smtClean="0"/>
              <a:t>addr.arpa</a:t>
            </a:r>
            <a:r>
              <a:rPr lang="en-US" dirty="0" smtClean="0"/>
              <a:t>{</a:t>
            </a:r>
          </a:p>
          <a:p>
            <a:r>
              <a:rPr lang="en-US" dirty="0" smtClean="0"/>
              <a:t>notify no;</a:t>
            </a:r>
          </a:p>
          <a:p>
            <a:r>
              <a:rPr lang="en-US" dirty="0" smtClean="0"/>
              <a:t>type master;</a:t>
            </a:r>
          </a:p>
          <a:p>
            <a:r>
              <a:rPr lang="en-US" dirty="0" smtClean="0"/>
              <a:t>file “</a:t>
            </a:r>
            <a:r>
              <a:rPr lang="en-US" dirty="0" err="1" smtClean="0"/>
              <a:t>named.loopback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};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Names of file on master and slave server should be same.</a:t>
            </a:r>
          </a:p>
          <a:p>
            <a:r>
              <a:rPr lang="en-US" dirty="0" smtClean="0"/>
              <a:t>5. user needs to create zone files which are referenced using /etc/</a:t>
            </a:r>
            <a:r>
              <a:rPr lang="en-US" dirty="0" err="1" smtClean="0"/>
              <a:t>named.conf</a:t>
            </a:r>
            <a:endParaRPr lang="en-US" dirty="0" smtClean="0"/>
          </a:p>
          <a:p>
            <a:r>
              <a:rPr lang="en-US" dirty="0" smtClean="0"/>
              <a:t>6. user needs to add name server and mail exchange information.</a:t>
            </a:r>
          </a:p>
          <a:p>
            <a:r>
              <a:rPr lang="en-US" dirty="0" smtClean="0"/>
              <a:t>7. add information about name server and their IP addresses.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 start the named service</a:t>
            </a:r>
          </a:p>
          <a:p>
            <a:r>
              <a:rPr lang="en-US" dirty="0" smtClean="0"/>
              <a:t>[root#] service named start</a:t>
            </a:r>
          </a:p>
          <a:p>
            <a:r>
              <a:rPr lang="en-US" dirty="0" smtClean="0"/>
              <a:t>9. in /etc/</a:t>
            </a:r>
            <a:r>
              <a:rPr lang="en-US" dirty="0" err="1" smtClean="0"/>
              <a:t>host.conf</a:t>
            </a:r>
            <a:r>
              <a:rPr lang="en-US" dirty="0" smtClean="0"/>
              <a:t> – word bind should be there.</a:t>
            </a:r>
          </a:p>
          <a:p>
            <a:r>
              <a:rPr lang="en-US" dirty="0" smtClean="0"/>
              <a:t>10. in /etc/</a:t>
            </a:r>
            <a:r>
              <a:rPr lang="en-US" dirty="0" err="1" smtClean="0"/>
              <a:t>nsswitch.conf</a:t>
            </a:r>
            <a:endParaRPr lang="en-US" dirty="0" smtClean="0"/>
          </a:p>
          <a:p>
            <a:r>
              <a:rPr lang="en-US" dirty="0" smtClean="0"/>
              <a:t>hosts : file </a:t>
            </a:r>
            <a:r>
              <a:rPr lang="en-US" dirty="0" err="1" smtClean="0"/>
              <a:t>dns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57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11. write IP address of </a:t>
            </a:r>
            <a:r>
              <a:rPr lang="en-US" dirty="0" err="1" smtClean="0"/>
              <a:t>nameserver</a:t>
            </a:r>
            <a:r>
              <a:rPr lang="en-US" dirty="0" smtClean="0"/>
              <a:t> in /etc/</a:t>
            </a:r>
            <a:r>
              <a:rPr lang="en-US" dirty="0" err="1" smtClean="0"/>
              <a:t>resolv.conf</a:t>
            </a:r>
            <a:endParaRPr lang="en-US" dirty="0" smtClean="0"/>
          </a:p>
          <a:p>
            <a:r>
              <a:rPr lang="en-US" dirty="0" err="1" smtClean="0"/>
              <a:t>nameserver</a:t>
            </a:r>
            <a:r>
              <a:rPr lang="en-US" dirty="0" smtClean="0"/>
              <a:t> 192.168.1.10</a:t>
            </a:r>
          </a:p>
          <a:p>
            <a:r>
              <a:rPr lang="en-US" dirty="0" smtClean="0"/>
              <a:t>12. restart the named service</a:t>
            </a:r>
          </a:p>
          <a:p>
            <a:r>
              <a:rPr lang="en-US" dirty="0" smtClean="0"/>
              <a:t>[</a:t>
            </a:r>
            <a:r>
              <a:rPr lang="en-US" smtClean="0"/>
              <a:t>root</a:t>
            </a:r>
            <a:r>
              <a:rPr lang="en-US" smtClean="0"/>
              <a:t>#] </a:t>
            </a:r>
            <a:r>
              <a:rPr lang="en-US" dirty="0" smtClean="0"/>
              <a:t>service named restart</a:t>
            </a:r>
          </a:p>
          <a:p>
            <a:r>
              <a:rPr lang="en-US" dirty="0" smtClean="0"/>
              <a:t>13. make it </a:t>
            </a:r>
            <a:r>
              <a:rPr lang="en-US" dirty="0" err="1" smtClean="0"/>
              <a:t>onboot</a:t>
            </a:r>
            <a:endParaRPr lang="en-US" dirty="0" smtClean="0"/>
          </a:p>
          <a:p>
            <a:r>
              <a:rPr lang="en-US" dirty="0" smtClean="0"/>
              <a:t>[root#] </a:t>
            </a:r>
            <a:r>
              <a:rPr lang="en-US" dirty="0" err="1" smtClean="0"/>
              <a:t>chkconfig</a:t>
            </a:r>
            <a:r>
              <a:rPr lang="en-US" dirty="0" smtClean="0"/>
              <a:t> named on</a:t>
            </a:r>
          </a:p>
        </p:txBody>
      </p:sp>
    </p:spTree>
    <p:extLst>
      <p:ext uri="{BB962C8B-B14F-4D97-AF65-F5344CB8AC3E}">
        <p14:creationId xmlns="" xmlns:p14="http://schemas.microsoft.com/office/powerpoint/2010/main" val="41495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Slave Server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Master or Primary DNS Server is the main DNS server of the network.</a:t>
            </a:r>
          </a:p>
          <a:p>
            <a:r>
              <a:rPr lang="en-US" dirty="0" smtClean="0"/>
              <a:t>2. /etc/</a:t>
            </a:r>
            <a:r>
              <a:rPr lang="en-US" dirty="0" err="1" smtClean="0"/>
              <a:t>named.conf</a:t>
            </a:r>
            <a:r>
              <a:rPr lang="en-US" dirty="0" smtClean="0"/>
              <a:t> has to be modified.</a:t>
            </a:r>
          </a:p>
          <a:p>
            <a:r>
              <a:rPr lang="en-US" dirty="0" smtClean="0"/>
              <a:t>3. following lines should ne added :</a:t>
            </a:r>
          </a:p>
          <a:p>
            <a:r>
              <a:rPr lang="en-US" dirty="0" smtClean="0"/>
              <a:t>3.1 for forward lookup</a:t>
            </a:r>
          </a:p>
          <a:p>
            <a:r>
              <a:rPr lang="en-US" dirty="0" smtClean="0"/>
              <a:t>zone example.com IN{</a:t>
            </a:r>
          </a:p>
          <a:p>
            <a:r>
              <a:rPr lang="en-US" dirty="0" smtClean="0"/>
              <a:t>notify no;</a:t>
            </a:r>
          </a:p>
          <a:p>
            <a:r>
              <a:rPr lang="en-US" dirty="0" smtClean="0"/>
              <a:t>type slave;</a:t>
            </a:r>
          </a:p>
          <a:p>
            <a:r>
              <a:rPr lang="en-US" dirty="0" smtClean="0"/>
              <a:t>master (IP address of master DNS);</a:t>
            </a:r>
          </a:p>
          <a:p>
            <a:r>
              <a:rPr lang="en-US" dirty="0" smtClean="0"/>
              <a:t>file “</a:t>
            </a:r>
            <a:r>
              <a:rPr lang="en-US" dirty="0" err="1" smtClean="0"/>
              <a:t>named.localhost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02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3.2 for reverse lookup</a:t>
            </a:r>
          </a:p>
          <a:p>
            <a:r>
              <a:rPr lang="en-US" dirty="0" smtClean="0"/>
              <a:t>zone 192.168.10.  in-</a:t>
            </a:r>
            <a:r>
              <a:rPr lang="en-US" dirty="0" err="1" smtClean="0"/>
              <a:t>addr.arpa</a:t>
            </a:r>
            <a:r>
              <a:rPr lang="en-US" dirty="0" smtClean="0"/>
              <a:t>{</a:t>
            </a:r>
          </a:p>
          <a:p>
            <a:r>
              <a:rPr lang="en-US" dirty="0" smtClean="0"/>
              <a:t>notify no;</a:t>
            </a:r>
          </a:p>
          <a:p>
            <a:r>
              <a:rPr lang="en-US" dirty="0" smtClean="0"/>
              <a:t>type slave;</a:t>
            </a:r>
          </a:p>
          <a:p>
            <a:r>
              <a:rPr lang="en-US" dirty="0" smtClean="0"/>
              <a:t>master (IP address of master DNS);</a:t>
            </a:r>
          </a:p>
          <a:p>
            <a:r>
              <a:rPr lang="en-US" dirty="0" smtClean="0"/>
              <a:t>file “</a:t>
            </a:r>
            <a:r>
              <a:rPr lang="en-US" dirty="0" err="1" smtClean="0"/>
              <a:t>named.loopback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};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Names of file on master and slave server should be same.</a:t>
            </a:r>
          </a:p>
          <a:p>
            <a:r>
              <a:rPr lang="en-US" dirty="0" smtClean="0"/>
              <a:t>5. user needs to create zone files which are referenced using /etc/</a:t>
            </a:r>
            <a:r>
              <a:rPr lang="en-US" dirty="0" err="1" smtClean="0"/>
              <a:t>named.conf</a:t>
            </a:r>
            <a:endParaRPr lang="en-US" dirty="0" smtClean="0"/>
          </a:p>
          <a:p>
            <a:r>
              <a:rPr lang="en-US" dirty="0" smtClean="0"/>
              <a:t>6. user needs to add name server and mail exchange information.</a:t>
            </a:r>
          </a:p>
          <a:p>
            <a:r>
              <a:rPr lang="en-US" dirty="0" smtClean="0"/>
              <a:t>7. add information about name server and their IP addresses.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 start the named service</a:t>
            </a:r>
          </a:p>
          <a:p>
            <a:r>
              <a:rPr lang="en-US" dirty="0" smtClean="0"/>
              <a:t>[root#] service named start</a:t>
            </a:r>
          </a:p>
          <a:p>
            <a:r>
              <a:rPr lang="en-US" dirty="0" smtClean="0"/>
              <a:t>9. in /etc/</a:t>
            </a:r>
            <a:r>
              <a:rPr lang="en-US" dirty="0" err="1" smtClean="0"/>
              <a:t>host.conf</a:t>
            </a:r>
            <a:r>
              <a:rPr lang="en-US" dirty="0" smtClean="0"/>
              <a:t> – word bind should be there.</a:t>
            </a:r>
          </a:p>
          <a:p>
            <a:r>
              <a:rPr lang="en-US" dirty="0" smtClean="0"/>
              <a:t>10. in /etc/</a:t>
            </a:r>
            <a:r>
              <a:rPr lang="en-US" dirty="0" err="1" smtClean="0"/>
              <a:t>nsswitch.conf</a:t>
            </a:r>
            <a:endParaRPr lang="en-US" dirty="0" smtClean="0"/>
          </a:p>
          <a:p>
            <a:r>
              <a:rPr lang="en-US" dirty="0" smtClean="0"/>
              <a:t>hosts : file </a:t>
            </a:r>
            <a:r>
              <a:rPr lang="en-US" dirty="0" err="1" smtClean="0"/>
              <a:t>dns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57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check-names : host names are checked against the RPC usage.</a:t>
            </a:r>
          </a:p>
          <a:p>
            <a:r>
              <a:rPr lang="en-US" dirty="0" smtClean="0"/>
              <a:t>6. cleaning interval “number”: time period to clean the expired records.</a:t>
            </a:r>
          </a:p>
          <a:p>
            <a:r>
              <a:rPr lang="en-US" dirty="0" smtClean="0"/>
              <a:t>7. multiple </a:t>
            </a:r>
            <a:r>
              <a:rPr lang="en-US" dirty="0" err="1" smtClean="0"/>
              <a:t>cnames</a:t>
            </a:r>
            <a:r>
              <a:rPr lang="en-US" dirty="0" smtClean="0"/>
              <a:t> “no” : use of multiple names.</a:t>
            </a:r>
          </a:p>
          <a:p>
            <a:r>
              <a:rPr lang="en-US" dirty="0" smtClean="0"/>
              <a:t>8. notify : when zone files are updated this option is set to yes.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38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11. write IP address of </a:t>
            </a:r>
            <a:r>
              <a:rPr lang="en-US" dirty="0" err="1" smtClean="0"/>
              <a:t>nameserver</a:t>
            </a:r>
            <a:r>
              <a:rPr lang="en-US" dirty="0" smtClean="0"/>
              <a:t> in /etc/</a:t>
            </a:r>
            <a:r>
              <a:rPr lang="en-US" dirty="0" err="1" smtClean="0"/>
              <a:t>resolv.conf</a:t>
            </a:r>
            <a:endParaRPr lang="en-US" dirty="0" smtClean="0"/>
          </a:p>
          <a:p>
            <a:r>
              <a:rPr lang="en-US" dirty="0" err="1" smtClean="0"/>
              <a:t>nameserver</a:t>
            </a:r>
            <a:r>
              <a:rPr lang="en-US" dirty="0" smtClean="0"/>
              <a:t> 192.168.1.10</a:t>
            </a:r>
          </a:p>
          <a:p>
            <a:r>
              <a:rPr lang="en-US" dirty="0" smtClean="0"/>
              <a:t>12. restart the named service</a:t>
            </a:r>
          </a:p>
          <a:p>
            <a:r>
              <a:rPr lang="en-US" dirty="0" smtClean="0"/>
              <a:t>[root#[ service named restart</a:t>
            </a:r>
          </a:p>
          <a:p>
            <a:r>
              <a:rPr lang="en-US" dirty="0" smtClean="0"/>
              <a:t>13. make it </a:t>
            </a:r>
            <a:r>
              <a:rPr lang="en-US" dirty="0" err="1" smtClean="0"/>
              <a:t>onboot</a:t>
            </a:r>
            <a:endParaRPr lang="en-US" dirty="0" smtClean="0"/>
          </a:p>
          <a:p>
            <a:r>
              <a:rPr lang="en-US" dirty="0" smtClean="0"/>
              <a:t>[root#] </a:t>
            </a:r>
            <a:r>
              <a:rPr lang="en-US" dirty="0" err="1" smtClean="0"/>
              <a:t>chkconfig</a:t>
            </a:r>
            <a:r>
              <a:rPr lang="en-US" dirty="0" smtClean="0"/>
              <a:t> named on</a:t>
            </a:r>
          </a:p>
        </p:txBody>
      </p:sp>
    </p:spTree>
    <p:extLst>
      <p:ext uri="{BB962C8B-B14F-4D97-AF65-F5344CB8AC3E}">
        <p14:creationId xmlns="" xmlns:p14="http://schemas.microsoft.com/office/powerpoint/2010/main" val="41495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DNS Client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check the IP address of the name server </a:t>
            </a:r>
          </a:p>
          <a:p>
            <a:r>
              <a:rPr lang="en-US" dirty="0" smtClean="0"/>
              <a:t>It is in /etc/</a:t>
            </a:r>
            <a:r>
              <a:rPr lang="en-US" dirty="0" err="1" smtClean="0"/>
              <a:t>resolv.conf</a:t>
            </a:r>
            <a:endParaRPr lang="en-US" dirty="0" smtClean="0"/>
          </a:p>
          <a:p>
            <a:r>
              <a:rPr lang="en-US" dirty="0" smtClean="0"/>
              <a:t>There are two ways to check the working of the configuration.</a:t>
            </a:r>
          </a:p>
          <a:p>
            <a:r>
              <a:rPr lang="en-US" dirty="0" smtClean="0"/>
              <a:t>1. host program</a:t>
            </a:r>
          </a:p>
          <a:p>
            <a:r>
              <a:rPr lang="en-US" dirty="0" smtClean="0"/>
              <a:t>2. dig program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93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host enables users to find out the IP addresses of the specified domain name.</a:t>
            </a:r>
          </a:p>
          <a:p>
            <a:r>
              <a:rPr lang="en-US" dirty="0" smtClean="0"/>
              <a:t>[root#] host tyit.example.com</a:t>
            </a:r>
          </a:p>
          <a:p>
            <a:r>
              <a:rPr lang="en-US" dirty="0" smtClean="0"/>
              <a:t>tyit.example.com has the IP address 192.168.1.10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to find out mail server and other information</a:t>
            </a:r>
          </a:p>
          <a:p>
            <a:r>
              <a:rPr lang="en-US" dirty="0" smtClean="0"/>
              <a:t>[root#] host –t </a:t>
            </a:r>
            <a:r>
              <a:rPr lang="en-US" dirty="0" err="1" smtClean="0"/>
              <a:t>mx</a:t>
            </a:r>
            <a:r>
              <a:rPr lang="en-US" dirty="0" smtClean="0"/>
              <a:t> tyit.example.com</a:t>
            </a:r>
          </a:p>
          <a:p>
            <a:r>
              <a:rPr lang="en-US" dirty="0" smtClean="0"/>
              <a:t>3. for reverse mapping</a:t>
            </a:r>
          </a:p>
          <a:p>
            <a:r>
              <a:rPr lang="en-US" dirty="0" smtClean="0"/>
              <a:t>[root#] host 192.168.1.10 </a:t>
            </a:r>
          </a:p>
          <a:p>
            <a:r>
              <a:rPr lang="en-US" dirty="0" smtClean="0"/>
              <a:t>tyit.example.com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Dig program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Dig is used for debugging and finding other useful information.</a:t>
            </a:r>
          </a:p>
          <a:p>
            <a:r>
              <a:rPr lang="en-US" dirty="0" smtClean="0"/>
              <a:t>[root#] dig tyit.example.com</a:t>
            </a:r>
          </a:p>
          <a:p>
            <a:r>
              <a:rPr lang="en-US" dirty="0" smtClean="0"/>
              <a:t>Output :</a:t>
            </a:r>
          </a:p>
          <a:p>
            <a:r>
              <a:rPr lang="en-US" dirty="0" smtClean="0"/>
              <a:t>IP address is 192.168.1.17</a:t>
            </a:r>
          </a:p>
          <a:p>
            <a:r>
              <a:rPr lang="en-US" dirty="0" smtClean="0"/>
              <a:t>Domain name example.com</a:t>
            </a:r>
          </a:p>
          <a:p>
            <a:r>
              <a:rPr lang="en-US" dirty="0" err="1" smtClean="0"/>
              <a:t>Dns</a:t>
            </a:r>
            <a:r>
              <a:rPr lang="en-US" dirty="0" smtClean="0"/>
              <a:t> name tyit.example.com</a:t>
            </a:r>
          </a:p>
          <a:p>
            <a:r>
              <a:rPr lang="en-US" dirty="0" smtClean="0"/>
              <a:t>Server IP address 192.168.1.10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07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[root#] dig –</a:t>
            </a:r>
            <a:r>
              <a:rPr lang="en-US" smtClean="0"/>
              <a:t>x 192.168.1.10</a:t>
            </a:r>
          </a:p>
          <a:p>
            <a:r>
              <a:rPr lang="en-US" smtClean="0"/>
              <a:t>Domain </a:t>
            </a:r>
            <a:r>
              <a:rPr lang="en-US" dirty="0" smtClean="0"/>
              <a:t>name example.com</a:t>
            </a:r>
          </a:p>
          <a:p>
            <a:r>
              <a:rPr lang="en-US" dirty="0" err="1" smtClean="0"/>
              <a:t>Dns</a:t>
            </a:r>
            <a:r>
              <a:rPr lang="en-US" dirty="0" smtClean="0"/>
              <a:t> name tyit.example.com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9. forward : if set to first the servers listed in the forward option are queried and then server tries to find the answer itself.(first/only).</a:t>
            </a:r>
          </a:p>
          <a:p>
            <a:r>
              <a:rPr lang="en-US" dirty="0" smtClean="0"/>
              <a:t>10. forwarders : shows IP addresses of servers to forward queries.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 section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to list the path and name of any file that user wants to include.</a:t>
            </a:r>
          </a:p>
          <a:p>
            <a:r>
              <a:rPr lang="en-US" dirty="0" smtClean="0"/>
              <a:t>Syntax is :</a:t>
            </a:r>
          </a:p>
          <a:p>
            <a:r>
              <a:rPr lang="en-US" dirty="0" smtClean="0"/>
              <a:t>Include “file path”;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:</a:t>
            </a:r>
          </a:p>
          <a:p>
            <a:r>
              <a:rPr lang="en-US" dirty="0" smtClean="0"/>
              <a:t>Include /etc/</a:t>
            </a:r>
            <a:r>
              <a:rPr lang="en-US" dirty="0" err="1" smtClean="0"/>
              <a:t>made.key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40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is use to specify list of IP addresses as an access control list.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section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user wants to use server logging option , the logging section is used.</a:t>
            </a:r>
          </a:p>
          <a:p>
            <a:r>
              <a:rPr lang="en-US" dirty="0" smtClean="0"/>
              <a:t>The channel is where we specify the location of the logged info.</a:t>
            </a:r>
          </a:p>
          <a:p>
            <a:r>
              <a:rPr lang="en-US" dirty="0" smtClean="0"/>
              <a:t>The logged info can be a returned file or a </a:t>
            </a:r>
            <a:r>
              <a:rPr lang="en-US" dirty="0" err="1" smtClean="0"/>
              <a:t>syslog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8359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Syntax :</a:t>
            </a:r>
          </a:p>
          <a:p>
            <a:r>
              <a:rPr lang="en-US" dirty="0" smtClean="0"/>
              <a:t>Logging {</a:t>
            </a:r>
          </a:p>
          <a:p>
            <a:r>
              <a:rPr lang="en-US" dirty="0" smtClean="0"/>
              <a:t>Channel </a:t>
            </a:r>
            <a:r>
              <a:rPr lang="en-US" dirty="0" err="1" smtClean="0"/>
              <a:t>channel</a:t>
            </a:r>
            <a:r>
              <a:rPr lang="en-US" dirty="0" smtClean="0"/>
              <a:t> name{</a:t>
            </a:r>
          </a:p>
          <a:p>
            <a:r>
              <a:rPr lang="en-US" dirty="0" smtClean="0"/>
              <a:t>File path;</a:t>
            </a:r>
          </a:p>
          <a:p>
            <a:r>
              <a:rPr lang="en-US" dirty="0" smtClean="0"/>
              <a:t>Version number;</a:t>
            </a:r>
          </a:p>
          <a:p>
            <a:r>
              <a:rPr lang="en-US" dirty="0" smtClean="0"/>
              <a:t>Size in bytes;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Category is used where user can specify the type of info in the log.</a:t>
            </a:r>
          </a:p>
          <a:p>
            <a:r>
              <a:rPr lang="en-US" dirty="0" smtClean="0"/>
              <a:t>Also severity level and print info can be specified.</a:t>
            </a:r>
          </a:p>
          <a:p>
            <a:r>
              <a:rPr lang="en-US" dirty="0" smtClean="0"/>
              <a:t>Category can be declared as :</a:t>
            </a:r>
          </a:p>
          <a:p>
            <a:r>
              <a:rPr lang="en-US" dirty="0" smtClean="0"/>
              <a:t>Category security{</a:t>
            </a:r>
          </a:p>
          <a:p>
            <a:r>
              <a:rPr lang="en-US" dirty="0" smtClean="0"/>
              <a:t>Channel name “</a:t>
            </a:r>
            <a:r>
              <a:rPr lang="en-US" dirty="0" err="1" smtClean="0"/>
              <a:t>abc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02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1331</Words>
  <Application>Microsoft Office PowerPoint</Application>
  <PresentationFormat>On-screen Show (4:3)</PresentationFormat>
  <Paragraphs>213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OPTION section</vt:lpstr>
      <vt:lpstr>Slide 2</vt:lpstr>
      <vt:lpstr>Slide 3</vt:lpstr>
      <vt:lpstr>Slide 4</vt:lpstr>
      <vt:lpstr>INCLUDE section</vt:lpstr>
      <vt:lpstr>ACL section</vt:lpstr>
      <vt:lpstr>Logging section</vt:lpstr>
      <vt:lpstr>Slide 8</vt:lpstr>
      <vt:lpstr>Slide 9</vt:lpstr>
      <vt:lpstr>Slide 10</vt:lpstr>
      <vt:lpstr>Server section</vt:lpstr>
      <vt:lpstr>ZONE section</vt:lpstr>
      <vt:lpstr>Slide 13</vt:lpstr>
      <vt:lpstr>Few more options in zone section</vt:lpstr>
      <vt:lpstr>Forward zone file</vt:lpstr>
      <vt:lpstr>Slide 16</vt:lpstr>
      <vt:lpstr>Slide 17</vt:lpstr>
      <vt:lpstr>Reverse Zone File</vt:lpstr>
      <vt:lpstr>Slide 19</vt:lpstr>
      <vt:lpstr>Slide 20</vt:lpstr>
      <vt:lpstr>Configuring Master server</vt:lpstr>
      <vt:lpstr>Slide 22</vt:lpstr>
      <vt:lpstr>Slide 23</vt:lpstr>
      <vt:lpstr>Slide 24</vt:lpstr>
      <vt:lpstr>Slide 25</vt:lpstr>
      <vt:lpstr>Configuring Slave Server</vt:lpstr>
      <vt:lpstr>Slide 27</vt:lpstr>
      <vt:lpstr>Slide 28</vt:lpstr>
      <vt:lpstr>Slide 29</vt:lpstr>
      <vt:lpstr>Slide 30</vt:lpstr>
      <vt:lpstr>Setting DNS Client</vt:lpstr>
      <vt:lpstr>Host program</vt:lpstr>
      <vt:lpstr>Slide 33</vt:lpstr>
      <vt:lpstr>Dig program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pras</dc:creator>
  <cp:lastModifiedBy>administrator</cp:lastModifiedBy>
  <cp:revision>47</cp:revision>
  <dcterms:created xsi:type="dcterms:W3CDTF">2015-08-25T07:20:26Z</dcterms:created>
  <dcterms:modified xsi:type="dcterms:W3CDTF">2016-07-26T02:27:05Z</dcterms:modified>
</cp:coreProperties>
</file>