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– 5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FTP Server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842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ftpusers</a:t>
            </a:r>
            <a:r>
              <a:rPr lang="en-US" dirty="0" smtClean="0"/>
              <a:t> is used to prevent privileged user accounts, such as root from using FTP to obtain access to the system.</a:t>
            </a:r>
          </a:p>
          <a:p>
            <a:r>
              <a:rPr lang="en-US" dirty="0" smtClean="0"/>
              <a:t>The following code shows the default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ftpusers</a:t>
            </a:r>
            <a:r>
              <a:rPr lang="en-US" dirty="0" smtClean="0"/>
              <a:t> file as :</a:t>
            </a:r>
          </a:p>
          <a:p>
            <a:r>
              <a:rPr lang="en-US" dirty="0" smtClean="0"/>
              <a:t>root</a:t>
            </a:r>
          </a:p>
          <a:p>
            <a:r>
              <a:rPr lang="en-US" dirty="0" smtClean="0"/>
              <a:t> bin</a:t>
            </a:r>
          </a:p>
          <a:p>
            <a:r>
              <a:rPr lang="en-US" dirty="0"/>
              <a:t> </a:t>
            </a:r>
            <a:r>
              <a:rPr lang="en-US" dirty="0" err="1" smtClean="0"/>
              <a:t>adm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nobody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: to prevent a user named ‘john’ from using FTP to log in add “John” to the end of </a:t>
            </a:r>
            <a:r>
              <a:rPr lang="en-US" dirty="0"/>
              <a:t>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vsftpd</a:t>
            </a:r>
            <a:r>
              <a:rPr lang="en-US" dirty="0"/>
              <a:t>/</a:t>
            </a:r>
            <a:r>
              <a:rPr lang="en-US" dirty="0" err="1"/>
              <a:t>ftpusers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1463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user_list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file is used to deny as well as permit access depending on the value of </a:t>
            </a:r>
            <a:r>
              <a:rPr lang="en-US" dirty="0" err="1" smtClean="0"/>
              <a:t>userlist_deny</a:t>
            </a:r>
            <a:r>
              <a:rPr lang="en-US" dirty="0" smtClean="0"/>
              <a:t> directive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eg</a:t>
            </a:r>
            <a:r>
              <a:rPr lang="en-US" dirty="0" smtClean="0"/>
              <a:t>. In the file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userlist_deny</a:t>
            </a:r>
            <a:r>
              <a:rPr lang="en-US" dirty="0" smtClean="0"/>
              <a:t>=NO it means that </a:t>
            </a:r>
            <a:r>
              <a:rPr lang="en-US" dirty="0" err="1" smtClean="0"/>
              <a:t>vsftpd</a:t>
            </a:r>
            <a:r>
              <a:rPr lang="en-US" dirty="0" smtClean="0"/>
              <a:t> allows ftp access to the user listed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user_list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the value of </a:t>
            </a:r>
            <a:r>
              <a:rPr lang="en-US" dirty="0" err="1" smtClean="0"/>
              <a:t>userlist_deny</a:t>
            </a:r>
            <a:r>
              <a:rPr lang="en-US" dirty="0" smtClean="0"/>
              <a:t> =YES then the user listed in </a:t>
            </a:r>
            <a:r>
              <a:rPr lang="en-US" dirty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user_list</a:t>
            </a:r>
            <a:r>
              <a:rPr lang="en-US" dirty="0" smtClean="0"/>
              <a:t> will not be permitted to login via ftp.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2874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configuration file for FTP.</a:t>
            </a:r>
          </a:p>
          <a:p>
            <a:r>
              <a:rPr lang="en-US" dirty="0" smtClean="0"/>
              <a:t>Each line in this file is either a comment(#) or a directive.</a:t>
            </a:r>
          </a:p>
          <a:p>
            <a:r>
              <a:rPr lang="en-US" dirty="0" smtClean="0"/>
              <a:t>It contains many options and its corresponding values.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7236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N" b="1" dirty="0" err="1"/>
              <a:t>anonymous_enable</a:t>
            </a:r>
            <a:r>
              <a:rPr lang="en-IN" b="1" dirty="0"/>
              <a:t>=NO/YES</a:t>
            </a:r>
          </a:p>
          <a:p>
            <a:r>
              <a:rPr lang="en-IN" dirty="0"/>
              <a:t>– Turns anonymous FTP access on or off</a:t>
            </a:r>
          </a:p>
          <a:p>
            <a:r>
              <a:rPr lang="en-IN" dirty="0"/>
              <a:t>– Unless you really need this, it's best to set this option to NO</a:t>
            </a:r>
          </a:p>
          <a:p>
            <a:r>
              <a:rPr lang="en-IN" dirty="0"/>
              <a:t>– It is safer to allow ftp downloads via web pages</a:t>
            </a:r>
          </a:p>
          <a:p>
            <a:r>
              <a:rPr lang="en-IN" b="1" dirty="0" err="1"/>
              <a:t>local_enable</a:t>
            </a:r>
            <a:r>
              <a:rPr lang="en-IN" b="1" dirty="0"/>
              <a:t>=NO/YES</a:t>
            </a:r>
          </a:p>
          <a:p>
            <a:r>
              <a:rPr lang="en-IN" dirty="0"/>
              <a:t>– This options activates or deactivated the ability of </a:t>
            </a:r>
            <a:r>
              <a:rPr lang="en-IN" dirty="0" smtClean="0"/>
              <a:t>local system </a:t>
            </a:r>
            <a:r>
              <a:rPr lang="en-IN" dirty="0"/>
              <a:t>users to be able to FTP to your server</a:t>
            </a:r>
          </a:p>
          <a:p>
            <a:r>
              <a:rPr lang="en-IN" dirty="0"/>
              <a:t>– Typical FTP servers will have this option set to YES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1523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 err="1"/>
              <a:t>write_enable</a:t>
            </a:r>
            <a:r>
              <a:rPr lang="en-IN" b="1" dirty="0"/>
              <a:t>=NO/YES</a:t>
            </a:r>
          </a:p>
          <a:p>
            <a:r>
              <a:rPr lang="en-IN" dirty="0"/>
              <a:t>– Activates or deactivates FTP write ability</a:t>
            </a:r>
          </a:p>
          <a:p>
            <a:r>
              <a:rPr lang="en-IN" dirty="0"/>
              <a:t>– In most cases, you will want this set to YES</a:t>
            </a:r>
          </a:p>
          <a:p>
            <a:r>
              <a:rPr lang="en-IN" b="1" dirty="0" err="1"/>
              <a:t>xferlog_enable</a:t>
            </a:r>
            <a:r>
              <a:rPr lang="en-IN" b="1" dirty="0"/>
              <a:t>=YES</a:t>
            </a:r>
          </a:p>
          <a:p>
            <a:r>
              <a:rPr lang="en-IN" dirty="0"/>
              <a:t>– activates logging of uploads &amp; downloads.</a:t>
            </a:r>
          </a:p>
          <a:p>
            <a:r>
              <a:rPr lang="en-IN" b="1" dirty="0" err="1"/>
              <a:t>ftpd_banner</a:t>
            </a:r>
            <a:r>
              <a:rPr lang="en-IN" b="1" dirty="0"/>
              <a:t>=Our FTP service</a:t>
            </a:r>
          </a:p>
          <a:p>
            <a:r>
              <a:rPr lang="en-IN" dirty="0"/>
              <a:t>– Not a critical option, but it allows you to customize ftp greetings for your users</a:t>
            </a:r>
          </a:p>
          <a:p>
            <a:r>
              <a:rPr lang="en-IN" b="1" dirty="0" err="1"/>
              <a:t>userlist_enable</a:t>
            </a:r>
            <a:r>
              <a:rPr lang="en-IN" dirty="0"/>
              <a:t>=NO/YES</a:t>
            </a:r>
          </a:p>
          <a:p>
            <a:r>
              <a:rPr lang="en-IN" b="1" dirty="0" err="1"/>
              <a:t>userlist_deny</a:t>
            </a:r>
            <a:r>
              <a:rPr lang="en-IN" dirty="0"/>
              <a:t>=NO/YES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3763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connect_from_port_20</a:t>
            </a:r>
            <a:r>
              <a:rPr lang="en-US" dirty="0" smtClean="0"/>
              <a:t> = YES</a:t>
            </a:r>
          </a:p>
          <a:p>
            <a:r>
              <a:rPr lang="en-US" dirty="0" smtClean="0"/>
              <a:t>Makes FTP to be accessed via port 20.</a:t>
            </a:r>
          </a:p>
          <a:p>
            <a:r>
              <a:rPr lang="en-US" b="1" dirty="0" err="1" smtClean="0"/>
              <a:t>tcp_wrappers</a:t>
            </a:r>
            <a:r>
              <a:rPr lang="en-US" dirty="0" smtClean="0"/>
              <a:t> = YES </a:t>
            </a:r>
          </a:p>
          <a:p>
            <a:r>
              <a:rPr lang="en-US" dirty="0" smtClean="0"/>
              <a:t>Enable firewall for FTP.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2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Disabling anonymous FTP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two ways to do :</a:t>
            </a:r>
          </a:p>
          <a:p>
            <a:r>
              <a:rPr lang="en-US" dirty="0" smtClean="0"/>
              <a:t>1. remove the files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passwd</a:t>
            </a:r>
            <a:r>
              <a:rPr lang="en-US" dirty="0" smtClean="0"/>
              <a:t> and /</a:t>
            </a:r>
            <a:r>
              <a:rPr lang="en-US" dirty="0" err="1" smtClean="0"/>
              <a:t>etc</a:t>
            </a:r>
            <a:r>
              <a:rPr lang="en-US" dirty="0" smtClean="0"/>
              <a:t>/group</a:t>
            </a:r>
          </a:p>
          <a:p>
            <a:r>
              <a:rPr lang="en-US" dirty="0" smtClean="0"/>
              <a:t>[root#]</a:t>
            </a:r>
            <a:r>
              <a:rPr lang="en-US" dirty="0" err="1" smtClean="0"/>
              <a:t>userdel</a:t>
            </a:r>
            <a:r>
              <a:rPr lang="en-US" dirty="0" smtClean="0"/>
              <a:t> –r ftp</a:t>
            </a:r>
          </a:p>
          <a:p>
            <a:r>
              <a:rPr lang="en-US" dirty="0" err="1" smtClean="0"/>
              <a:t>userdel</a:t>
            </a:r>
            <a:r>
              <a:rPr lang="en-US" dirty="0" smtClean="0"/>
              <a:t> –r options removes files in ftp’s home directory.</a:t>
            </a:r>
          </a:p>
          <a:p>
            <a:r>
              <a:rPr lang="en-US" dirty="0" err="1" smtClean="0"/>
              <a:t>userdel</a:t>
            </a:r>
            <a:r>
              <a:rPr lang="en-US" dirty="0" smtClean="0"/>
              <a:t> also removes the ftp user from /</a:t>
            </a:r>
            <a:r>
              <a:rPr lang="en-US" dirty="0" err="1" smtClean="0"/>
              <a:t>etc</a:t>
            </a:r>
            <a:r>
              <a:rPr lang="en-US" dirty="0" smtClean="0"/>
              <a:t>/group.</a:t>
            </a:r>
          </a:p>
          <a:p>
            <a:r>
              <a:rPr lang="en-US" dirty="0" smtClean="0"/>
              <a:t>Drawback of this method is if now one decides to permit anonymous again, then there is need to recreate the ftp user and groups account.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627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the more flexible way is to add ftp users to /etc/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user_list</a:t>
            </a:r>
            <a:r>
              <a:rPr lang="en-US" dirty="0" smtClean="0"/>
              <a:t> and set </a:t>
            </a:r>
            <a:r>
              <a:rPr lang="en-US" dirty="0" err="1" smtClean="0"/>
              <a:t>userlist_deny</a:t>
            </a:r>
            <a:r>
              <a:rPr lang="en-US" dirty="0" smtClean="0"/>
              <a:t>=YES and </a:t>
            </a:r>
            <a:r>
              <a:rPr lang="en-US" dirty="0" err="1" smtClean="0"/>
              <a:t>anonymous_enable</a:t>
            </a:r>
            <a:r>
              <a:rPr lang="en-US" dirty="0" smtClean="0"/>
              <a:t>=NO in</a:t>
            </a:r>
            <a:r>
              <a:rPr lang="en-IN" dirty="0" smtClean="0"/>
              <a:t> /etc/</a:t>
            </a:r>
            <a:r>
              <a:rPr lang="en-IN" dirty="0" err="1" smtClean="0"/>
              <a:t>vsftpd</a:t>
            </a:r>
            <a:r>
              <a:rPr lang="en-IN" dirty="0" smtClean="0"/>
              <a:t>/</a:t>
            </a:r>
            <a:r>
              <a:rPr lang="en-IN" dirty="0" err="1" smtClean="0"/>
              <a:t>vsftpd.conf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945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FTP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can run via </a:t>
            </a:r>
            <a:r>
              <a:rPr lang="en-US" dirty="0" err="1" smtClean="0"/>
              <a:t>xinetd</a:t>
            </a:r>
            <a:r>
              <a:rPr lang="en-US" dirty="0" smtClean="0"/>
              <a:t> instead of standalone daemon.</a:t>
            </a:r>
          </a:p>
          <a:p>
            <a:r>
              <a:rPr lang="en-US" dirty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also permit anonymous uploads.</a:t>
            </a:r>
          </a:p>
          <a:p>
            <a:r>
              <a:rPr lang="en-US" dirty="0"/>
              <a:t> </a:t>
            </a:r>
            <a:r>
              <a:rPr lang="en-US" dirty="0" smtClean="0"/>
              <a:t>Guest user can also access FTP services by using its advanced features.</a:t>
            </a:r>
          </a:p>
          <a:p>
            <a:r>
              <a:rPr lang="en-US" dirty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can run over SSL (secure socket layer) with the advanced features.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2829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vsftpd</a:t>
            </a:r>
            <a:r>
              <a:rPr lang="en-US" dirty="0" smtClean="0"/>
              <a:t> from </a:t>
            </a:r>
            <a:r>
              <a:rPr lang="en-US" dirty="0" err="1" smtClean="0"/>
              <a:t>xinetd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1. create </a:t>
            </a:r>
            <a:r>
              <a:rPr lang="en-US" dirty="0" err="1" smtClean="0"/>
              <a:t>vsftpd</a:t>
            </a:r>
            <a:r>
              <a:rPr lang="en-US" dirty="0" smtClean="0"/>
              <a:t> file in </a:t>
            </a:r>
            <a:r>
              <a:rPr lang="en-US" dirty="0" err="1" smtClean="0"/>
              <a:t>xinetd.d</a:t>
            </a:r>
            <a:r>
              <a:rPr lang="en-US" dirty="0" smtClean="0"/>
              <a:t> directory.</a:t>
            </a:r>
          </a:p>
          <a:p>
            <a:r>
              <a:rPr lang="en-US" dirty="0" smtClean="0"/>
              <a:t>2. file is as follows :</a:t>
            </a:r>
          </a:p>
          <a:p>
            <a:r>
              <a:rPr lang="en-US" dirty="0" smtClean="0"/>
              <a:t> service ftp</a:t>
            </a:r>
          </a:p>
          <a:p>
            <a:r>
              <a:rPr lang="en-US" dirty="0" smtClean="0"/>
              <a:t>{ </a:t>
            </a:r>
          </a:p>
          <a:p>
            <a:r>
              <a:rPr lang="en-US" dirty="0"/>
              <a:t> </a:t>
            </a:r>
            <a:r>
              <a:rPr lang="en-US" dirty="0" err="1" smtClean="0"/>
              <a:t>socket_type</a:t>
            </a:r>
            <a:r>
              <a:rPr lang="en-US" dirty="0" smtClean="0"/>
              <a:t> =stream</a:t>
            </a:r>
          </a:p>
          <a:p>
            <a:r>
              <a:rPr lang="en-US" dirty="0" smtClean="0"/>
              <a:t> wait=no</a:t>
            </a:r>
          </a:p>
          <a:p>
            <a:r>
              <a:rPr lang="en-US" dirty="0"/>
              <a:t> </a:t>
            </a:r>
            <a:r>
              <a:rPr lang="en-US" dirty="0" smtClean="0"/>
              <a:t>user=root</a:t>
            </a:r>
          </a:p>
          <a:p>
            <a:r>
              <a:rPr lang="en-US" dirty="0"/>
              <a:t> </a:t>
            </a:r>
            <a:r>
              <a:rPr lang="en-US" dirty="0" smtClean="0"/>
              <a:t>server=/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server_args</a:t>
            </a:r>
            <a:r>
              <a:rPr lang="en-US" dirty="0" smtClean="0"/>
              <a:t>=/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disable=no</a:t>
            </a:r>
          </a:p>
          <a:p>
            <a:r>
              <a:rPr lang="en-US" dirty="0"/>
              <a:t>}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749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FTP 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/>
              <a:t>One of the oldest and most commonly used </a:t>
            </a:r>
            <a:r>
              <a:rPr lang="en-US" sz="3300" dirty="0"/>
              <a:t>protocols</a:t>
            </a:r>
          </a:p>
          <a:p>
            <a:pPr algn="just"/>
            <a:r>
              <a:rPr lang="en-US" sz="3300" dirty="0"/>
              <a:t>The original specification for the File Transfer Protocol was written by </a:t>
            </a:r>
            <a:r>
              <a:rPr lang="en-US" sz="3300" dirty="0" err="1"/>
              <a:t>Abhay</a:t>
            </a:r>
            <a:r>
              <a:rPr lang="en-US" sz="3300" dirty="0"/>
              <a:t> </a:t>
            </a:r>
            <a:r>
              <a:rPr lang="en-US" sz="3300" dirty="0" err="1"/>
              <a:t>Bhushan</a:t>
            </a:r>
            <a:r>
              <a:rPr lang="en-US" sz="3300" dirty="0"/>
              <a:t> and published as RFC 114 on 16 April 1971</a:t>
            </a:r>
          </a:p>
          <a:p>
            <a:pPr algn="just">
              <a:buNone/>
            </a:pPr>
            <a:r>
              <a:rPr lang="en-US" dirty="0"/>
              <a:t>• Purpose is to transfer files reliably between computer hosts </a:t>
            </a:r>
            <a:r>
              <a:rPr lang="en-US" dirty="0" smtClean="0"/>
              <a:t>on a network.</a:t>
            </a:r>
            <a:endParaRPr lang="en-US" dirty="0"/>
          </a:p>
          <a:p>
            <a:pPr algn="just">
              <a:buNone/>
            </a:pPr>
            <a:r>
              <a:rPr lang="en-US" dirty="0"/>
              <a:t>• Allows users to access files on remote systems using a</a:t>
            </a:r>
          </a:p>
          <a:p>
            <a:pPr algn="just">
              <a:buNone/>
            </a:pPr>
            <a:r>
              <a:rPr lang="en-US" dirty="0"/>
              <a:t>standard set of simple </a:t>
            </a:r>
            <a:r>
              <a:rPr lang="en-US" dirty="0" smtClean="0"/>
              <a:t>commands.</a:t>
            </a:r>
            <a:endParaRPr lang="en-US" dirty="0"/>
          </a:p>
          <a:p>
            <a:pPr algn="just">
              <a:buNone/>
            </a:pPr>
            <a:r>
              <a:rPr lang="en-US" dirty="0"/>
              <a:t>• ftp uses a client server architecture to transfer files using </a:t>
            </a:r>
            <a:r>
              <a:rPr lang="en-US" dirty="0" smtClean="0"/>
              <a:t>the TCP </a:t>
            </a:r>
            <a:r>
              <a:rPr lang="en-US" dirty="0"/>
              <a:t>network </a:t>
            </a:r>
            <a:r>
              <a:rPr lang="en-US" dirty="0" smtClean="0"/>
              <a:t>protocol.</a:t>
            </a:r>
            <a:endParaRPr lang="en-US" dirty="0"/>
          </a:p>
          <a:p>
            <a:pPr algn="just">
              <a:buNone/>
            </a:pP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881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3.restart </a:t>
            </a:r>
            <a:r>
              <a:rPr lang="en-US" dirty="0" err="1" smtClean="0"/>
              <a:t>xinetd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xinetd</a:t>
            </a:r>
            <a:r>
              <a:rPr lang="en-US" dirty="0" smtClean="0"/>
              <a:t> restart</a:t>
            </a:r>
          </a:p>
          <a:p>
            <a:r>
              <a:rPr lang="en-US" dirty="0" smtClean="0"/>
              <a:t>4. make </a:t>
            </a:r>
            <a:r>
              <a:rPr lang="en-US" dirty="0" err="1" smtClean="0"/>
              <a:t>xinetd</a:t>
            </a:r>
            <a:r>
              <a:rPr lang="en-US" dirty="0" smtClean="0"/>
              <a:t> enable on boot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xinetd</a:t>
            </a:r>
            <a:r>
              <a:rPr lang="en-US" dirty="0" smtClean="0"/>
              <a:t> 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368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anonymous uploads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Allowing anonymous users to access and upload data via FTP is called as anonymous uploads.</a:t>
            </a:r>
          </a:p>
          <a:p>
            <a:r>
              <a:rPr lang="en-US" dirty="0" smtClean="0"/>
              <a:t>Enabling anonymous uploads raises different security risks of someone uploading virus or </a:t>
            </a:r>
            <a:r>
              <a:rPr lang="en-US" dirty="0" err="1" smtClean="0"/>
              <a:t>trojan</a:t>
            </a:r>
            <a:r>
              <a:rPr lang="en-US" dirty="0" smtClean="0"/>
              <a:t> to FTP server.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1491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edit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endParaRPr lang="en-US" dirty="0" smtClean="0"/>
          </a:p>
          <a:p>
            <a:r>
              <a:rPr lang="en-US" dirty="0" err="1" smtClean="0"/>
              <a:t>anonymous_upload_enable</a:t>
            </a:r>
            <a:r>
              <a:rPr lang="en-US" dirty="0" smtClean="0"/>
              <a:t>=YES</a:t>
            </a:r>
          </a:p>
          <a:p>
            <a:r>
              <a:rPr lang="en-US" dirty="0"/>
              <a:t> </a:t>
            </a:r>
            <a:r>
              <a:rPr lang="en-US" dirty="0" err="1" smtClean="0"/>
              <a:t>write_enable</a:t>
            </a:r>
            <a:r>
              <a:rPr lang="en-US" dirty="0" smtClean="0"/>
              <a:t>=YES</a:t>
            </a:r>
          </a:p>
          <a:p>
            <a:r>
              <a:rPr lang="en-US" dirty="0" smtClean="0"/>
              <a:t>2. create a directory for anonymous uploads</a:t>
            </a:r>
          </a:p>
          <a:p>
            <a:r>
              <a:rPr lang="en-US" dirty="0" smtClean="0"/>
              <a:t>[root#]</a:t>
            </a:r>
            <a:r>
              <a:rPr lang="en-US" dirty="0" err="1" smtClean="0"/>
              <a:t>mkdir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anondir</a:t>
            </a:r>
            <a:endParaRPr lang="en-US" dirty="0" smtClean="0"/>
          </a:p>
          <a:p>
            <a:r>
              <a:rPr lang="en-US" dirty="0" smtClean="0"/>
              <a:t>3. give full permission to directory</a:t>
            </a:r>
          </a:p>
          <a:p>
            <a:r>
              <a:rPr lang="en-US" dirty="0"/>
              <a:t>[root</a:t>
            </a:r>
            <a:r>
              <a:rPr lang="en-US" dirty="0" smtClean="0"/>
              <a:t>#] </a:t>
            </a:r>
            <a:r>
              <a:rPr lang="en-US" dirty="0" err="1" smtClean="0"/>
              <a:t>chmod</a:t>
            </a:r>
            <a:r>
              <a:rPr lang="en-US" smtClean="0"/>
              <a:t> –R 777 </a:t>
            </a:r>
            <a:r>
              <a:rPr lang="en-US" dirty="0"/>
              <a:t>/</a:t>
            </a:r>
            <a:r>
              <a:rPr lang="en-US" dirty="0" err="1"/>
              <a:t>var</a:t>
            </a:r>
            <a:r>
              <a:rPr lang="en-US" dirty="0"/>
              <a:t>/ftp/</a:t>
            </a:r>
            <a:r>
              <a:rPr lang="en-US" dirty="0" err="1"/>
              <a:t>anondir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092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make the ftp user the group owner of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anondir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chgrp</a:t>
            </a:r>
            <a:r>
              <a:rPr lang="en-US" dirty="0" smtClean="0"/>
              <a:t> ftp  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anondir</a:t>
            </a:r>
            <a:endParaRPr lang="en-US" dirty="0" smtClean="0"/>
          </a:p>
          <a:p>
            <a:r>
              <a:rPr lang="en-US" dirty="0" smtClean="0"/>
              <a:t>5. restart </a:t>
            </a:r>
            <a:r>
              <a:rPr lang="en-US" dirty="0" err="1" smtClean="0"/>
              <a:t>vsftpd</a:t>
            </a:r>
            <a:endParaRPr lang="en-US" dirty="0" smtClean="0"/>
          </a:p>
          <a:p>
            <a:r>
              <a:rPr lang="en-US" dirty="0" smtClean="0"/>
              <a:t>[root#] service </a:t>
            </a:r>
            <a:r>
              <a:rPr lang="en-US" dirty="0" err="1" smtClean="0"/>
              <a:t>vsftpd</a:t>
            </a:r>
            <a:r>
              <a:rPr lang="en-US" dirty="0" smtClean="0"/>
              <a:t> restart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730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guest user FTP accounts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anonymous user is granted privilege to login to FTP via suitable login name and password , that user is known as guest user.</a:t>
            </a:r>
          </a:p>
          <a:p>
            <a:r>
              <a:rPr lang="en-US" dirty="0" smtClean="0"/>
              <a:t>A guest user is referred to as  virtual user in </a:t>
            </a:r>
            <a:r>
              <a:rPr lang="en-US" dirty="0" err="1" smtClean="0"/>
              <a:t>vsftpd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main purpose of guest user account is to provide broader privileges to FTP user than anonymous FTP.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841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using </a:t>
            </a:r>
            <a:r>
              <a:rPr lang="en-US" dirty="0" err="1" smtClean="0"/>
              <a:t>useradd</a:t>
            </a:r>
            <a:r>
              <a:rPr lang="en-US" dirty="0" smtClean="0"/>
              <a:t>, create a guest user account.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useradd</a:t>
            </a:r>
            <a:r>
              <a:rPr lang="en-US" dirty="0" smtClean="0"/>
              <a:t> –d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ftpdir</a:t>
            </a:r>
            <a:r>
              <a:rPr lang="en-US" dirty="0" smtClean="0"/>
              <a:t> –s 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nologin</a:t>
            </a:r>
            <a:r>
              <a:rPr lang="en-US" dirty="0" smtClean="0"/>
              <a:t> </a:t>
            </a:r>
            <a:r>
              <a:rPr lang="en-US" dirty="0" err="1" smtClean="0"/>
              <a:t>tyit</a:t>
            </a:r>
            <a:endParaRPr lang="en-US" dirty="0" smtClean="0"/>
          </a:p>
          <a:p>
            <a:r>
              <a:rPr lang="en-US" dirty="0" smtClean="0"/>
              <a:t>This command creates a user </a:t>
            </a:r>
            <a:r>
              <a:rPr lang="en-US" dirty="0" err="1" smtClean="0"/>
              <a:t>tyit</a:t>
            </a:r>
            <a:r>
              <a:rPr lang="en-US" dirty="0" smtClean="0"/>
              <a:t> with the home directory as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ftpdir</a:t>
            </a:r>
            <a:r>
              <a:rPr lang="en-IN" dirty="0" smtClean="0"/>
              <a:t> and a login shell of </a:t>
            </a:r>
            <a:r>
              <a:rPr lang="en-IN" dirty="0" err="1" smtClean="0"/>
              <a:t>sbin</a:t>
            </a:r>
            <a:r>
              <a:rPr lang="en-IN" dirty="0" smtClean="0"/>
              <a:t>/</a:t>
            </a:r>
            <a:r>
              <a:rPr lang="en-IN" dirty="0" err="1" smtClean="0"/>
              <a:t>nologin</a:t>
            </a:r>
            <a:r>
              <a:rPr lang="en-IN" dirty="0" smtClean="0"/>
              <a:t> which disables local login for that account.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379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create a new file</a:t>
            </a:r>
          </a:p>
          <a:p>
            <a:r>
              <a:rPr lang="en-US" dirty="0" smtClean="0"/>
              <a:t>[root#] cat &gt;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ftpdir</a:t>
            </a:r>
            <a:r>
              <a:rPr lang="en-US" dirty="0" smtClean="0"/>
              <a:t>/demo.txt</a:t>
            </a:r>
          </a:p>
          <a:p>
            <a:r>
              <a:rPr lang="en-US" dirty="0" smtClean="0"/>
              <a:t>This is new file for ftp sharing</a:t>
            </a:r>
          </a:p>
          <a:p>
            <a:r>
              <a:rPr lang="en-US" dirty="0" smtClean="0"/>
              <a:t>^Z</a:t>
            </a:r>
          </a:p>
          <a:p>
            <a:r>
              <a:rPr lang="en-US" dirty="0" smtClean="0"/>
              <a:t>Change ownership creates simple text file.</a:t>
            </a:r>
          </a:p>
          <a:p>
            <a:r>
              <a:rPr lang="en-US" dirty="0" smtClean="0"/>
              <a:t>[root#]</a:t>
            </a:r>
            <a:r>
              <a:rPr lang="en-US" dirty="0" err="1" smtClean="0"/>
              <a:t>chown</a:t>
            </a:r>
            <a:r>
              <a:rPr lang="en-US" dirty="0" smtClean="0"/>
              <a:t> </a:t>
            </a:r>
            <a:r>
              <a:rPr lang="en-US" dirty="0" err="1" smtClean="0"/>
              <a:t>tyit:tyit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ftpdir</a:t>
            </a:r>
            <a:r>
              <a:rPr lang="en-US" dirty="0" smtClean="0"/>
              <a:t>/demo.txt</a:t>
            </a:r>
          </a:p>
          <a:p>
            <a:r>
              <a:rPr lang="en-US" dirty="0" smtClean="0"/>
              <a:t>This command will change the user and group ownership to </a:t>
            </a:r>
            <a:r>
              <a:rPr lang="en-US" dirty="0" err="1" smtClean="0"/>
              <a:t>tyit</a:t>
            </a:r>
            <a:r>
              <a:rPr lang="en-US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39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 create a file guestuser.txt with login name and password</a:t>
            </a:r>
          </a:p>
          <a:p>
            <a:r>
              <a:rPr lang="en-US" dirty="0" smtClean="0"/>
              <a:t> john</a:t>
            </a:r>
          </a:p>
          <a:p>
            <a:r>
              <a:rPr lang="en-US" dirty="0"/>
              <a:t> </a:t>
            </a:r>
            <a:r>
              <a:rPr lang="en-US" dirty="0" err="1" smtClean="0"/>
              <a:t>redhat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steve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redhat124</a:t>
            </a:r>
          </a:p>
          <a:p>
            <a:r>
              <a:rPr lang="en-US" dirty="0"/>
              <a:t> </a:t>
            </a:r>
            <a:r>
              <a:rPr lang="en-US" dirty="0" smtClean="0"/>
              <a:t>jack</a:t>
            </a:r>
          </a:p>
          <a:p>
            <a:r>
              <a:rPr lang="en-US" dirty="0" smtClean="0"/>
              <a:t>redhat456</a:t>
            </a:r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6923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4. create a Berkeley </a:t>
            </a:r>
            <a:r>
              <a:rPr lang="en-US" dirty="0" err="1" smtClean="0"/>
              <a:t>db</a:t>
            </a:r>
            <a:r>
              <a:rPr lang="en-US" dirty="0" smtClean="0"/>
              <a:t> file from the text file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db_load</a:t>
            </a:r>
            <a:r>
              <a:rPr lang="en-US" dirty="0" smtClean="0"/>
              <a:t> –T –t hash –f guestuser.txt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vsftpd_login.db</a:t>
            </a:r>
            <a:endParaRPr lang="en-US" dirty="0" smtClean="0"/>
          </a:p>
          <a:p>
            <a:r>
              <a:rPr lang="en-US" dirty="0" smtClean="0"/>
              <a:t>5. create a PAM(pluggable authentication module) file (/</a:t>
            </a:r>
            <a:r>
              <a:rPr lang="en-US" dirty="0" err="1" smtClean="0"/>
              <a:t>etc</a:t>
            </a:r>
            <a:r>
              <a:rPr lang="en-US" dirty="0" smtClean="0"/>
              <a:t>/pam.)</a:t>
            </a:r>
          </a:p>
          <a:p>
            <a:r>
              <a:rPr lang="en-US" dirty="0" smtClean="0"/>
              <a:t>6. change the following entries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local_enable</a:t>
            </a:r>
            <a:r>
              <a:rPr lang="en-US" dirty="0" smtClean="0"/>
              <a:t> = YES</a:t>
            </a:r>
          </a:p>
          <a:p>
            <a:r>
              <a:rPr lang="en-US" dirty="0" err="1" smtClean="0"/>
              <a:t>Chroot_local_users</a:t>
            </a:r>
            <a:r>
              <a:rPr lang="en-US" dirty="0" smtClean="0"/>
              <a:t>=YES</a:t>
            </a:r>
          </a:p>
        </p:txBody>
      </p:sp>
    </p:spTree>
    <p:extLst>
      <p:ext uri="{BB962C8B-B14F-4D97-AF65-F5344CB8AC3E}">
        <p14:creationId xmlns:p14="http://schemas.microsoft.com/office/powerpoint/2010/main" xmlns="" val="34712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restart the </a:t>
            </a:r>
            <a:r>
              <a:rPr lang="en-US" dirty="0" err="1" smtClean="0"/>
              <a:t>vsftpd</a:t>
            </a:r>
            <a:r>
              <a:rPr lang="en-US" dirty="0" smtClean="0"/>
              <a:t> services</a:t>
            </a:r>
          </a:p>
          <a:p>
            <a:r>
              <a:rPr lang="en-US" dirty="0" smtClean="0"/>
              <a:t>[root#]service </a:t>
            </a:r>
            <a:r>
              <a:rPr lang="en-US" dirty="0" err="1" smtClean="0"/>
              <a:t>vsftpd</a:t>
            </a:r>
            <a:r>
              <a:rPr lang="en-US" dirty="0" smtClean="0"/>
              <a:t> restart</a:t>
            </a:r>
          </a:p>
          <a:p>
            <a:r>
              <a:rPr lang="en-US" dirty="0" smtClean="0"/>
              <a:t>8. enable </a:t>
            </a:r>
            <a:r>
              <a:rPr lang="en-US" dirty="0" err="1" smtClean="0"/>
              <a:t>vsftpd</a:t>
            </a:r>
            <a:r>
              <a:rPr lang="en-US" dirty="0" smtClean="0"/>
              <a:t> on boot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24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-- Because </a:t>
            </a:r>
            <a:r>
              <a:rPr lang="en-US" dirty="0"/>
              <a:t>ftp is an older protocol, it uses </a:t>
            </a:r>
            <a:r>
              <a:rPr lang="en-US" dirty="0" smtClean="0"/>
              <a:t>unencrypted username </a:t>
            </a:r>
            <a:r>
              <a:rPr lang="en-US" dirty="0"/>
              <a:t>and password </a:t>
            </a:r>
            <a:r>
              <a:rPr lang="en-US" dirty="0" smtClean="0"/>
              <a:t>authentication.</a:t>
            </a:r>
            <a:endParaRPr lang="en-US" dirty="0"/>
          </a:p>
          <a:p>
            <a:pPr algn="just">
              <a:buNone/>
            </a:pPr>
            <a:r>
              <a:rPr lang="en-US" dirty="0"/>
              <a:t>– It is considered an insecure protocol and should not be </a:t>
            </a:r>
            <a:r>
              <a:rPr lang="en-US" dirty="0" smtClean="0"/>
              <a:t>used unless </a:t>
            </a:r>
            <a:r>
              <a:rPr lang="en-US" dirty="0"/>
              <a:t>absolutely </a:t>
            </a:r>
            <a:r>
              <a:rPr lang="en-US" dirty="0" smtClean="0"/>
              <a:t>necessary.</a:t>
            </a:r>
            <a:endParaRPr lang="en-US" dirty="0"/>
          </a:p>
          <a:p>
            <a:pPr algn="just">
              <a:buNone/>
            </a:pPr>
            <a:r>
              <a:rPr lang="en-US" dirty="0"/>
              <a:t>– A secure substitute for ftp is </a:t>
            </a:r>
            <a:r>
              <a:rPr lang="en-US" dirty="0" err="1"/>
              <a:t>sftp</a:t>
            </a:r>
            <a:r>
              <a:rPr lang="en-US" dirty="0"/>
              <a:t>, which is included in </a:t>
            </a:r>
            <a:r>
              <a:rPr lang="en-US" dirty="0" smtClean="0"/>
              <a:t>the </a:t>
            </a:r>
            <a:r>
              <a:rPr lang="en-US" dirty="0" err="1" smtClean="0"/>
              <a:t>OpenSSH</a:t>
            </a:r>
            <a:r>
              <a:rPr lang="en-US" dirty="0" smtClean="0"/>
              <a:t> </a:t>
            </a:r>
            <a:r>
              <a:rPr lang="en-US" dirty="0"/>
              <a:t>suite of </a:t>
            </a:r>
            <a:r>
              <a:rPr lang="en-US" dirty="0" smtClean="0"/>
              <a:t>tools.</a:t>
            </a:r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977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9. test guest user login</a:t>
            </a:r>
          </a:p>
          <a:p>
            <a:r>
              <a:rPr lang="en-US" dirty="0" smtClean="0"/>
              <a:t>$ftp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Connected to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Please login with user and password.</a:t>
            </a:r>
          </a:p>
          <a:p>
            <a:r>
              <a:rPr lang="en-US" dirty="0" smtClean="0"/>
              <a:t>Name :john</a:t>
            </a:r>
          </a:p>
          <a:p>
            <a:r>
              <a:rPr lang="en-US" dirty="0" smtClean="0"/>
              <a:t>Password :</a:t>
            </a:r>
          </a:p>
          <a:p>
            <a:r>
              <a:rPr lang="en-US" dirty="0" smtClean="0"/>
              <a:t>Login successful.</a:t>
            </a:r>
          </a:p>
          <a:p>
            <a:r>
              <a:rPr lang="en-US" dirty="0" smtClean="0"/>
              <a:t>Remote system type is UNIX</a:t>
            </a:r>
          </a:p>
          <a:p>
            <a:r>
              <a:rPr lang="en-US" dirty="0" smtClean="0"/>
              <a:t>ftp&gt; </a:t>
            </a:r>
            <a:r>
              <a:rPr lang="en-US" dirty="0" err="1" smtClean="0"/>
              <a:t>ls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/ftp/</a:t>
            </a:r>
            <a:r>
              <a:rPr lang="en-US" dirty="0" err="1" smtClean="0"/>
              <a:t>ftpdir</a:t>
            </a:r>
            <a:r>
              <a:rPr lang="en-US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014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vsftpd</a:t>
            </a:r>
            <a:r>
              <a:rPr lang="en-US" dirty="0" smtClean="0"/>
              <a:t> over SSL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Vsftpd</a:t>
            </a:r>
            <a:r>
              <a:rPr lang="en-US" dirty="0" smtClean="0"/>
              <a:t> server socket layer , it supports the </a:t>
            </a:r>
            <a:r>
              <a:rPr lang="en-US" dirty="0" err="1" smtClean="0"/>
              <a:t>aunthetication</a:t>
            </a:r>
            <a:r>
              <a:rPr lang="en-US" dirty="0" smtClean="0"/>
              <a:t> information which is passed in the form of clear text.</a:t>
            </a:r>
          </a:p>
          <a:p>
            <a:r>
              <a:rPr lang="en-US" dirty="0" smtClean="0"/>
              <a:t>To use SSL with </a:t>
            </a:r>
            <a:r>
              <a:rPr lang="en-US" dirty="0" err="1" smtClean="0"/>
              <a:t>vsftpd</a:t>
            </a:r>
            <a:r>
              <a:rPr lang="en-US" dirty="0" smtClean="0"/>
              <a:t> one needs to set at least </a:t>
            </a:r>
            <a:r>
              <a:rPr lang="en-US" dirty="0" err="1" smtClean="0"/>
              <a:t>ssl_enable</a:t>
            </a:r>
            <a:r>
              <a:rPr lang="en-US" dirty="0" smtClean="0"/>
              <a:t>=YES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819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add following entries to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ssl_enable</a:t>
            </a:r>
            <a:r>
              <a:rPr lang="en-US" dirty="0" smtClean="0"/>
              <a:t> = YES</a:t>
            </a:r>
          </a:p>
          <a:p>
            <a:r>
              <a:rPr lang="en-US" dirty="0"/>
              <a:t> </a:t>
            </a:r>
            <a:r>
              <a:rPr lang="en-US" dirty="0" err="1" smtClean="0"/>
              <a:t>allow_anon_ssl</a:t>
            </a:r>
            <a:r>
              <a:rPr lang="en-US" dirty="0" smtClean="0"/>
              <a:t>=YES</a:t>
            </a:r>
          </a:p>
          <a:p>
            <a:r>
              <a:rPr lang="en-US" dirty="0"/>
              <a:t> </a:t>
            </a:r>
            <a:r>
              <a:rPr lang="en-US" dirty="0" err="1" smtClean="0"/>
              <a:t>force_local_data_ssl</a:t>
            </a:r>
            <a:r>
              <a:rPr lang="en-US" dirty="0" smtClean="0"/>
              <a:t>=YES</a:t>
            </a:r>
          </a:p>
          <a:p>
            <a:r>
              <a:rPr lang="en-US" dirty="0"/>
              <a:t> </a:t>
            </a:r>
            <a:r>
              <a:rPr lang="en-US" dirty="0" err="1" smtClean="0"/>
              <a:t>force_local_logins_ssl</a:t>
            </a:r>
            <a:r>
              <a:rPr lang="en-US" dirty="0" smtClean="0"/>
              <a:t>=YES</a:t>
            </a:r>
          </a:p>
          <a:p>
            <a:r>
              <a:rPr lang="en-US" dirty="0"/>
              <a:t> </a:t>
            </a:r>
            <a:r>
              <a:rPr lang="en-US" dirty="0" smtClean="0"/>
              <a:t>ssl_tlsv1=YES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1651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in the directory certs, create a self signed RSA certificate file as</a:t>
            </a:r>
          </a:p>
          <a:p>
            <a:r>
              <a:rPr lang="en-US" dirty="0" smtClean="0"/>
              <a:t>[root#] cd /</a:t>
            </a:r>
            <a:r>
              <a:rPr lang="en-US" dirty="0" err="1" smtClean="0"/>
              <a:t>usr</a:t>
            </a:r>
            <a:r>
              <a:rPr lang="en-US" dirty="0" smtClean="0"/>
              <a:t>/share/</a:t>
            </a:r>
            <a:r>
              <a:rPr lang="en-US" dirty="0" err="1" smtClean="0"/>
              <a:t>ssl</a:t>
            </a:r>
            <a:r>
              <a:rPr lang="en-US" dirty="0" smtClean="0"/>
              <a:t>/certs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root#certs</a:t>
            </a:r>
            <a:r>
              <a:rPr lang="en-US" dirty="0" smtClean="0"/>
              <a:t>]make </a:t>
            </a:r>
            <a:r>
              <a:rPr lang="en-US" dirty="0" err="1" smtClean="0"/>
              <a:t>democert.pem</a:t>
            </a:r>
            <a:endParaRPr lang="en-US" dirty="0" smtClean="0"/>
          </a:p>
          <a:p>
            <a:r>
              <a:rPr lang="en-US" dirty="0" smtClean="0"/>
              <a:t>3. start or restart the </a:t>
            </a:r>
            <a:r>
              <a:rPr lang="en-US" dirty="0" err="1" smtClean="0"/>
              <a:t>vsftpd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vsftpd</a:t>
            </a:r>
            <a:r>
              <a:rPr lang="en-US" dirty="0" smtClean="0"/>
              <a:t> start</a:t>
            </a:r>
          </a:p>
          <a:p>
            <a:r>
              <a:rPr lang="en-US" dirty="0" smtClean="0"/>
              <a:t>4. enable </a:t>
            </a:r>
            <a:r>
              <a:rPr lang="en-US" dirty="0" err="1" smtClean="0"/>
              <a:t>chkconfig</a:t>
            </a:r>
            <a:r>
              <a:rPr lang="en-US" dirty="0" smtClean="0"/>
              <a:t> enable on boot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329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SFTP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SFTP is an alternative for </a:t>
            </a:r>
            <a:r>
              <a:rPr lang="en-US" dirty="0" err="1" smtClean="0"/>
              <a:t>vsftpd</a:t>
            </a:r>
            <a:r>
              <a:rPr lang="en-US" dirty="0" smtClean="0"/>
              <a:t> </a:t>
            </a:r>
            <a:r>
              <a:rPr lang="en-US" smtClean="0"/>
              <a:t>to </a:t>
            </a:r>
            <a:r>
              <a:rPr lang="en-US" smtClean="0"/>
              <a:t>run </a:t>
            </a:r>
            <a:r>
              <a:rPr lang="en-US" dirty="0" smtClean="0"/>
              <a:t>over SSL.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sftp</a:t>
            </a:r>
            <a:r>
              <a:rPr lang="en-US" dirty="0" smtClean="0"/>
              <a:t> server is a part of open SSH(secure shell) that aims towards secure client and server programs.</a:t>
            </a:r>
          </a:p>
          <a:p>
            <a:r>
              <a:rPr lang="en-US" dirty="0" smtClean="0"/>
              <a:t>It implements the server side perspective of FTP protocol.</a:t>
            </a:r>
          </a:p>
          <a:p>
            <a:r>
              <a:rPr lang="en-US" dirty="0" smtClean="0"/>
              <a:t>To configure </a:t>
            </a:r>
            <a:r>
              <a:rPr lang="en-US" dirty="0" err="1" smtClean="0"/>
              <a:t>SFTP,open</a:t>
            </a:r>
            <a:r>
              <a:rPr lang="en-US" dirty="0" smtClean="0"/>
              <a:t> SSH related packages needs to be installed.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036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check the </a:t>
            </a:r>
            <a:r>
              <a:rPr lang="en-US" dirty="0" err="1" smtClean="0"/>
              <a:t>openssh</a:t>
            </a:r>
            <a:r>
              <a:rPr lang="en-US" dirty="0" smtClean="0"/>
              <a:t> installation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rpmquery</a:t>
            </a:r>
            <a:r>
              <a:rPr lang="en-US" dirty="0" smtClean="0"/>
              <a:t> –</a:t>
            </a:r>
            <a:r>
              <a:rPr lang="en-US" dirty="0" err="1" smtClean="0"/>
              <a:t>qa|grep</a:t>
            </a:r>
            <a:r>
              <a:rPr lang="en-US" dirty="0" smtClean="0"/>
              <a:t> </a:t>
            </a:r>
            <a:r>
              <a:rPr lang="en-US" dirty="0" err="1" smtClean="0"/>
              <a:t>openssh</a:t>
            </a:r>
            <a:endParaRPr lang="en-US" dirty="0" smtClean="0"/>
          </a:p>
          <a:p>
            <a:r>
              <a:rPr lang="en-US" dirty="0" smtClean="0"/>
              <a:t>** If not installed</a:t>
            </a:r>
          </a:p>
          <a:p>
            <a:r>
              <a:rPr lang="en-US" dirty="0" smtClean="0"/>
              <a:t>[root#] rpm –</a:t>
            </a:r>
            <a:r>
              <a:rPr lang="en-US" dirty="0" err="1" smtClean="0"/>
              <a:t>ivh</a:t>
            </a:r>
            <a:r>
              <a:rPr lang="en-US" dirty="0" smtClean="0"/>
              <a:t> </a:t>
            </a:r>
            <a:r>
              <a:rPr lang="en-US" dirty="0" err="1" smtClean="0"/>
              <a:t>openssh</a:t>
            </a:r>
            <a:r>
              <a:rPr lang="en-US" dirty="0" smtClean="0"/>
              <a:t>*</a:t>
            </a:r>
          </a:p>
          <a:p>
            <a:r>
              <a:rPr lang="en-US" dirty="0" smtClean="0"/>
              <a:t>2. open the file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ssh</a:t>
            </a:r>
            <a:r>
              <a:rPr lang="en-US" dirty="0" smtClean="0"/>
              <a:t>/</a:t>
            </a:r>
            <a:r>
              <a:rPr lang="en-US" dirty="0" err="1" smtClean="0"/>
              <a:t>sshd_config</a:t>
            </a:r>
            <a:endParaRPr lang="en-US" dirty="0" smtClean="0"/>
          </a:p>
          <a:p>
            <a:r>
              <a:rPr lang="en-US" dirty="0" smtClean="0"/>
              <a:t> find the line</a:t>
            </a:r>
          </a:p>
          <a:p>
            <a:r>
              <a:rPr lang="en-US" dirty="0" smtClean="0"/>
              <a:t> subsystem </a:t>
            </a:r>
            <a:r>
              <a:rPr lang="en-US" dirty="0" err="1" smtClean="0"/>
              <a:t>sftpd</a:t>
            </a:r>
            <a:r>
              <a:rPr lang="en-US" dirty="0" smtClean="0"/>
              <a:t> /user/</a:t>
            </a:r>
            <a:r>
              <a:rPr lang="en-US" dirty="0" err="1" smtClean="0"/>
              <a:t>libexec</a:t>
            </a:r>
            <a:r>
              <a:rPr lang="en-US" dirty="0" smtClean="0"/>
              <a:t>/</a:t>
            </a:r>
            <a:r>
              <a:rPr lang="en-US" dirty="0" err="1" smtClean="0"/>
              <a:t>openssh</a:t>
            </a:r>
            <a:r>
              <a:rPr lang="en-US" dirty="0" smtClean="0"/>
              <a:t>/</a:t>
            </a:r>
            <a:r>
              <a:rPr lang="en-US" dirty="0" err="1" smtClean="0"/>
              <a:t>sftp</a:t>
            </a:r>
            <a:r>
              <a:rPr lang="en-US" smtClean="0"/>
              <a:t>-server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446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3. from the client side configuration of </a:t>
            </a:r>
            <a:r>
              <a:rPr lang="en-US" dirty="0" err="1" smtClean="0"/>
              <a:t>sftp</a:t>
            </a:r>
            <a:r>
              <a:rPr lang="en-US" dirty="0" smtClean="0"/>
              <a:t> , simply </a:t>
            </a:r>
            <a:r>
              <a:rPr lang="en-US" dirty="0" err="1" smtClean="0"/>
              <a:t>sftp</a:t>
            </a:r>
            <a:r>
              <a:rPr lang="en-US" dirty="0" smtClean="0"/>
              <a:t> command is required to be executed for secure upload and download.</a:t>
            </a:r>
          </a:p>
          <a:p>
            <a:r>
              <a:rPr lang="en-US" dirty="0" smtClean="0"/>
              <a:t>Client command :</a:t>
            </a:r>
          </a:p>
          <a:p>
            <a:r>
              <a:rPr lang="en-US" dirty="0" smtClean="0"/>
              <a:t>$</a:t>
            </a:r>
            <a:r>
              <a:rPr lang="en-US" dirty="0" err="1" smtClean="0"/>
              <a:t>sftp</a:t>
            </a:r>
            <a:r>
              <a:rPr lang="en-US" dirty="0" smtClean="0"/>
              <a:t>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Password :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sftp</a:t>
            </a:r>
            <a:r>
              <a:rPr lang="en-US" dirty="0" smtClean="0"/>
              <a:t>&gt; get file1</a:t>
            </a:r>
          </a:p>
          <a:p>
            <a:r>
              <a:rPr lang="en-US" dirty="0"/>
              <a:t> </a:t>
            </a:r>
            <a:r>
              <a:rPr lang="en-US" dirty="0" err="1"/>
              <a:t>sftp</a:t>
            </a:r>
            <a:r>
              <a:rPr lang="en-US" dirty="0"/>
              <a:t>&gt; </a:t>
            </a:r>
            <a:r>
              <a:rPr lang="en-US" dirty="0" smtClean="0"/>
              <a:t>put file1</a:t>
            </a:r>
          </a:p>
          <a:p>
            <a:r>
              <a:rPr lang="en-US" dirty="0" smtClean="0"/>
              <a:t>User will have </a:t>
            </a:r>
            <a:r>
              <a:rPr lang="en-US" dirty="0" err="1" smtClean="0"/>
              <a:t>sftp</a:t>
            </a:r>
            <a:r>
              <a:rPr lang="en-US" dirty="0" smtClean="0"/>
              <a:t> prompt and </a:t>
            </a:r>
            <a:r>
              <a:rPr lang="en-US" smtClean="0"/>
              <a:t>not ftp.</a:t>
            </a:r>
            <a:endParaRPr lang="en-US"/>
          </a:p>
          <a:p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192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vsftpd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Default daemon of FTP server.</a:t>
            </a:r>
          </a:p>
          <a:p>
            <a:r>
              <a:rPr lang="en-US" dirty="0" smtClean="0"/>
              <a:t>Light weight and makes less use of system resources.</a:t>
            </a:r>
          </a:p>
          <a:p>
            <a:r>
              <a:rPr lang="en-US" dirty="0" smtClean="0"/>
              <a:t>Features :</a:t>
            </a:r>
          </a:p>
          <a:p>
            <a:r>
              <a:rPr lang="en-US" dirty="0" smtClean="0"/>
              <a:t>A. extends support for virtual IP configuration.</a:t>
            </a:r>
          </a:p>
          <a:p>
            <a:r>
              <a:rPr lang="en-US" dirty="0" smtClean="0"/>
              <a:t>B. extends support for virtual users.</a:t>
            </a:r>
          </a:p>
          <a:p>
            <a:r>
              <a:rPr lang="en-US" dirty="0" smtClean="0"/>
              <a:t>C. runs on standalone daemon from </a:t>
            </a:r>
            <a:r>
              <a:rPr lang="en-US" dirty="0" err="1" smtClean="0"/>
              <a:t>xientd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D. configurable on per-user or per-IP basis.</a:t>
            </a:r>
          </a:p>
          <a:p>
            <a:r>
              <a:rPr lang="en-US" dirty="0" smtClean="0"/>
              <a:t>E. Bandwidth saving.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14871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vsftpd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the whether </a:t>
            </a:r>
            <a:r>
              <a:rPr lang="en-US" dirty="0" err="1" smtClean="0"/>
              <a:t>vsftp</a:t>
            </a:r>
            <a:r>
              <a:rPr lang="en-US" dirty="0" smtClean="0"/>
              <a:t> configuration.</a:t>
            </a:r>
          </a:p>
          <a:p>
            <a:r>
              <a:rPr lang="en-US" dirty="0" smtClean="0"/>
              <a:t>[root#]</a:t>
            </a:r>
            <a:r>
              <a:rPr lang="en-US" dirty="0" err="1" smtClean="0"/>
              <a:t>rpmquery</a:t>
            </a:r>
            <a:r>
              <a:rPr lang="en-US" dirty="0" smtClean="0"/>
              <a:t> –</a:t>
            </a:r>
            <a:r>
              <a:rPr lang="en-US" dirty="0" err="1" smtClean="0"/>
              <a:t>qa|grep</a:t>
            </a:r>
            <a:r>
              <a:rPr lang="en-US" dirty="0" smtClean="0"/>
              <a:t> </a:t>
            </a:r>
            <a:r>
              <a:rPr lang="en-US" dirty="0" err="1" smtClean="0"/>
              <a:t>vsftpd</a:t>
            </a:r>
            <a:endParaRPr lang="en-US" dirty="0" smtClean="0"/>
          </a:p>
          <a:p>
            <a:r>
              <a:rPr lang="en-US" dirty="0" smtClean="0"/>
              <a:t>** If not installed , install it</a:t>
            </a:r>
          </a:p>
          <a:p>
            <a:r>
              <a:rPr lang="en-US" dirty="0" smtClean="0"/>
              <a:t>[root#] rpm –</a:t>
            </a:r>
            <a:r>
              <a:rPr lang="en-US" dirty="0" err="1" smtClean="0"/>
              <a:t>ivh</a:t>
            </a:r>
            <a:r>
              <a:rPr lang="en-US" dirty="0" smtClean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*</a:t>
            </a:r>
          </a:p>
          <a:p>
            <a:r>
              <a:rPr lang="en-US" dirty="0" smtClean="0"/>
              <a:t>To enable it on boot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vsftpd</a:t>
            </a:r>
            <a:r>
              <a:rPr lang="en-US" dirty="0" smtClean="0"/>
              <a:t> on</a:t>
            </a:r>
          </a:p>
        </p:txBody>
      </p:sp>
    </p:spTree>
    <p:extLst>
      <p:ext uri="{BB962C8B-B14F-4D97-AF65-F5344CB8AC3E}">
        <p14:creationId xmlns:p14="http://schemas.microsoft.com/office/powerpoint/2010/main" xmlns="" val="3797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Start the </a:t>
            </a:r>
            <a:r>
              <a:rPr lang="en-US" dirty="0" err="1" smtClean="0"/>
              <a:t>vsftpd</a:t>
            </a:r>
            <a:r>
              <a:rPr lang="en-US" dirty="0" smtClean="0"/>
              <a:t> service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vsftpd</a:t>
            </a:r>
            <a:r>
              <a:rPr lang="en-US" dirty="0" smtClean="0"/>
              <a:t> start </a:t>
            </a:r>
          </a:p>
          <a:p>
            <a:r>
              <a:rPr lang="en-US" dirty="0" smtClean="0"/>
              <a:t>Login in FTP prompt</a:t>
            </a:r>
          </a:p>
          <a:p>
            <a:r>
              <a:rPr lang="en-US" dirty="0" smtClean="0"/>
              <a:t>$ftp </a:t>
            </a:r>
            <a:r>
              <a:rPr lang="en-US" dirty="0" err="1" smtClean="0"/>
              <a:t>localhost</a:t>
            </a:r>
            <a:endParaRPr lang="en-US" dirty="0" smtClean="0"/>
          </a:p>
          <a:p>
            <a:r>
              <a:rPr lang="en-US" dirty="0" smtClean="0"/>
              <a:t>Connected to </a:t>
            </a:r>
            <a:r>
              <a:rPr lang="en-US" dirty="0" err="1" smtClean="0"/>
              <a:t>localhost</a:t>
            </a:r>
            <a:r>
              <a:rPr lang="en-US" dirty="0" smtClean="0"/>
              <a:t>(127.0.0.1)</a:t>
            </a:r>
          </a:p>
          <a:p>
            <a:r>
              <a:rPr lang="en-US" dirty="0" smtClean="0"/>
              <a:t>Name (</a:t>
            </a:r>
            <a:r>
              <a:rPr lang="en-US" dirty="0" err="1" smtClean="0"/>
              <a:t>localhost:john</a:t>
            </a:r>
            <a:r>
              <a:rPr lang="en-US" dirty="0" smtClean="0"/>
              <a:t>):ftp</a:t>
            </a:r>
          </a:p>
          <a:p>
            <a:r>
              <a:rPr lang="en-US" dirty="0" smtClean="0"/>
              <a:t>Please specify the password.</a:t>
            </a:r>
          </a:p>
          <a:p>
            <a:r>
              <a:rPr lang="en-US" dirty="0" smtClean="0"/>
              <a:t>Password : </a:t>
            </a:r>
          </a:p>
          <a:p>
            <a:r>
              <a:rPr lang="en-US" dirty="0" smtClean="0"/>
              <a:t>Login </a:t>
            </a:r>
            <a:r>
              <a:rPr lang="en-US" dirty="0" err="1" smtClean="0"/>
              <a:t>succesful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719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 used on ftp prompt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ls</a:t>
            </a:r>
            <a:endParaRPr lang="en-US" dirty="0" smtClean="0"/>
          </a:p>
          <a:p>
            <a:r>
              <a:rPr lang="en-US" dirty="0" smtClean="0"/>
              <a:t>Directory listing</a:t>
            </a:r>
          </a:p>
          <a:p>
            <a:r>
              <a:rPr lang="en-US" dirty="0" smtClean="0"/>
              <a:t>2. get file1</a:t>
            </a:r>
          </a:p>
          <a:p>
            <a:r>
              <a:rPr lang="en-US" dirty="0" smtClean="0"/>
              <a:t>Get file1 from FTP server</a:t>
            </a:r>
          </a:p>
          <a:p>
            <a:r>
              <a:rPr lang="en-US" dirty="0" smtClean="0"/>
              <a:t>3. put file1</a:t>
            </a:r>
          </a:p>
          <a:p>
            <a:r>
              <a:rPr lang="en-US" dirty="0" smtClean="0"/>
              <a:t>Put file1 on FTP server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66825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files in </a:t>
            </a:r>
            <a:r>
              <a:rPr lang="en-US" dirty="0" err="1" smtClean="0"/>
              <a:t>vsftpd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vsftpd.conf</a:t>
            </a:r>
            <a:r>
              <a:rPr lang="en-US" dirty="0" smtClean="0"/>
              <a:t> : to manage and control the operation of FTP daemon.</a:t>
            </a:r>
          </a:p>
          <a:p>
            <a:r>
              <a:rPr lang="en-US" dirty="0" smtClean="0"/>
              <a:t>B.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ftpusers</a:t>
            </a:r>
            <a:r>
              <a:rPr lang="en-US" dirty="0" smtClean="0"/>
              <a:t> : it contains the usernames who are not controlled to login via FTP.</a:t>
            </a:r>
          </a:p>
          <a:p>
            <a:r>
              <a:rPr lang="en-US" dirty="0" smtClean="0"/>
              <a:t>C.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/user-list : it defines user permitted via FTP.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0473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ftpusers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vsftpd</a:t>
            </a:r>
            <a:r>
              <a:rPr lang="en-US" dirty="0" smtClean="0"/>
              <a:t>/</a:t>
            </a:r>
            <a:r>
              <a:rPr lang="en-US" dirty="0" err="1" smtClean="0"/>
              <a:t>ftpusers</a:t>
            </a:r>
            <a:r>
              <a:rPr lang="en-US" dirty="0" smtClean="0"/>
              <a:t> file contains a list of user or account names, that are not allowed to log in using FTP.</a:t>
            </a:r>
          </a:p>
          <a:p>
            <a:r>
              <a:rPr lang="en-US" dirty="0" smtClean="0"/>
              <a:t>Increases security.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eg</a:t>
            </a:r>
            <a:r>
              <a:rPr lang="en-US" dirty="0" smtClean="0"/>
              <a:t>. If a cracker somehow obtains the root password and he tries to log in as root using FTP, the access will be denied.</a:t>
            </a:r>
          </a:p>
          <a:p>
            <a:r>
              <a:rPr lang="en-US" dirty="0" smtClean="0"/>
              <a:t>User accounts listed in this file are not permitted to log in to the system via FTP.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6962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1606</Words>
  <Application>Microsoft Office PowerPoint</Application>
  <PresentationFormat>On-screen Show (4:3)</PresentationFormat>
  <Paragraphs>210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Unit – 5 </vt:lpstr>
      <vt:lpstr>FTP Introduction</vt:lpstr>
      <vt:lpstr>Slide 3</vt:lpstr>
      <vt:lpstr>vsftpd</vt:lpstr>
      <vt:lpstr>Configuring vsftpd</vt:lpstr>
      <vt:lpstr>Slide 6</vt:lpstr>
      <vt:lpstr>Commands used on ftp prompt</vt:lpstr>
      <vt:lpstr>Configuration files in vsftpd</vt:lpstr>
      <vt:lpstr>/etc/vsftpd/ftpusers</vt:lpstr>
      <vt:lpstr>Slide 10</vt:lpstr>
      <vt:lpstr>/etc/vsftpd/user_list</vt:lpstr>
      <vt:lpstr>/etc/vsftpd/vsftpd.conf</vt:lpstr>
      <vt:lpstr>Options</vt:lpstr>
      <vt:lpstr>Slide 14</vt:lpstr>
      <vt:lpstr>Slide 15</vt:lpstr>
      <vt:lpstr>Disabling anonymous FTP</vt:lpstr>
      <vt:lpstr>Slide 17</vt:lpstr>
      <vt:lpstr>Advantages of FTP Server</vt:lpstr>
      <vt:lpstr>Running vsftpd from xinetd</vt:lpstr>
      <vt:lpstr>Slide 20</vt:lpstr>
      <vt:lpstr>Enabling anonymous uploads</vt:lpstr>
      <vt:lpstr>Slide 22</vt:lpstr>
      <vt:lpstr>Slide 23</vt:lpstr>
      <vt:lpstr>Enabling guest user FTP accounts</vt:lpstr>
      <vt:lpstr>Slide 25</vt:lpstr>
      <vt:lpstr>Slide 26</vt:lpstr>
      <vt:lpstr>Slide 27</vt:lpstr>
      <vt:lpstr>Slide 28</vt:lpstr>
      <vt:lpstr>Slide 29</vt:lpstr>
      <vt:lpstr>Slide 30</vt:lpstr>
      <vt:lpstr>Running vsftpd over SSL</vt:lpstr>
      <vt:lpstr>Slide 32</vt:lpstr>
      <vt:lpstr>Slide 33</vt:lpstr>
      <vt:lpstr>Using SFTP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– 5 </dc:title>
  <dc:creator>lenovo</dc:creator>
  <cp:lastModifiedBy>disha</cp:lastModifiedBy>
  <cp:revision>73</cp:revision>
  <dcterms:created xsi:type="dcterms:W3CDTF">2006-08-16T00:00:00Z</dcterms:created>
  <dcterms:modified xsi:type="dcterms:W3CDTF">2016-08-05T05:21:21Z</dcterms:modified>
</cp:coreProperties>
</file>