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C0AE518-90DC-43C9-8C83-EB304D53F83F}" type="datetimeFigureOut">
              <a:rPr lang="en-US" smtClean="0"/>
              <a:t>9/18/2015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631107-BD5B-4AF7-88A6-268EC34409C7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Mail Server Part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Running Postfix behind a firewall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sz="2800" dirty="0" smtClean="0"/>
              <a:t>If system is not connected to internet on which postfix is configured or configure as a firewall or gateway , postfix will simply handover locally generated email to relay host. This relay host must be configured to relay to the respective receiver.</a:t>
            </a:r>
          </a:p>
          <a:p>
            <a:pPr marL="0" indent="0">
              <a:buNone/>
            </a:pPr>
            <a:endParaRPr lang="en-IN" sz="2800" dirty="0" smtClean="0"/>
          </a:p>
          <a:p>
            <a:r>
              <a:rPr lang="en-IN" sz="2800" dirty="0" smtClean="0"/>
              <a:t> for the configuration, following 2 lines are added in /etc/postfixmain.cf</a:t>
            </a:r>
          </a:p>
          <a:p>
            <a:pPr marL="0" indent="0">
              <a:buNone/>
            </a:pPr>
            <a:r>
              <a:rPr lang="en-IN" sz="2800" dirty="0" smtClean="0"/>
              <a:t>        </a:t>
            </a:r>
            <a:r>
              <a:rPr lang="en-IN" sz="2800" dirty="0" err="1" smtClean="0"/>
              <a:t>relayhost</a:t>
            </a:r>
            <a:r>
              <a:rPr lang="en-IN" sz="2800" dirty="0" smtClean="0"/>
              <a:t> =</a:t>
            </a:r>
            <a:r>
              <a:rPr lang="en-IN" sz="2800" dirty="0" err="1" smtClean="0"/>
              <a:t>mailhost</a:t>
            </a:r>
            <a:r>
              <a:rPr lang="en-IN" sz="2800" dirty="0" smtClean="0"/>
              <a:t> $</a:t>
            </a:r>
            <a:r>
              <a:rPr lang="en-IN" sz="2800" dirty="0" err="1" smtClean="0"/>
              <a:t>mydomain</a:t>
            </a:r>
            <a:endParaRPr lang="en-IN" sz="2800" dirty="0" smtClean="0"/>
          </a:p>
          <a:p>
            <a:pPr marL="0" indent="0">
              <a:buNone/>
            </a:pPr>
            <a:r>
              <a:rPr lang="en-IN" sz="2800" dirty="0" smtClean="0"/>
              <a:t>        </a:t>
            </a:r>
            <a:r>
              <a:rPr lang="en-IN" sz="2800" dirty="0" err="1" smtClean="0"/>
              <a:t>disable_DNS_lookups</a:t>
            </a:r>
            <a:r>
              <a:rPr lang="en-IN" sz="2800" dirty="0" smtClean="0"/>
              <a:t> = yes</a:t>
            </a:r>
          </a:p>
          <a:p>
            <a:pPr marL="0" indent="0">
              <a:buNone/>
            </a:pPr>
            <a:endParaRPr lang="en-IN" sz="2800" dirty="0" smtClean="0"/>
          </a:p>
          <a:p>
            <a:r>
              <a:rPr lang="en-IN" sz="2800" dirty="0" smtClean="0"/>
              <a:t>IP address of the relay host can also be specified as follow:</a:t>
            </a:r>
          </a:p>
          <a:p>
            <a:pPr marL="0" indent="0">
              <a:buNone/>
            </a:pPr>
            <a:r>
              <a:rPr lang="en-IN" sz="2800" dirty="0" smtClean="0"/>
              <a:t>         </a:t>
            </a:r>
            <a:r>
              <a:rPr lang="en-IN" sz="2800" dirty="0" err="1" smtClean="0"/>
              <a:t>relayhost</a:t>
            </a:r>
            <a:r>
              <a:rPr lang="en-IN" sz="2800" dirty="0" smtClean="0"/>
              <a:t> =192.168.166.10</a:t>
            </a:r>
          </a:p>
          <a:p>
            <a:pPr marL="0" indent="0">
              <a:buNone/>
            </a:pPr>
            <a:endParaRPr lang="en-IN" sz="2800" dirty="0" smtClean="0"/>
          </a:p>
          <a:p>
            <a:r>
              <a:rPr lang="en-IN" sz="2800" dirty="0" smtClean="0"/>
              <a:t>Finally the service of postfix is restarted as follow:</a:t>
            </a:r>
          </a:p>
          <a:p>
            <a:pPr>
              <a:buNone/>
            </a:pPr>
            <a:r>
              <a:rPr lang="en-IN" sz="2800" dirty="0" smtClean="0"/>
              <a:t>      [root#]service </a:t>
            </a:r>
            <a:r>
              <a:rPr lang="en-IN" sz="2800" dirty="0" smtClean="0"/>
              <a:t>postfix restart</a:t>
            </a:r>
          </a:p>
          <a:p>
            <a:r>
              <a:rPr lang="en-IN" sz="2800" dirty="0" smtClean="0"/>
              <a:t>Stopping postfix [ok]</a:t>
            </a:r>
          </a:p>
          <a:p>
            <a:r>
              <a:rPr lang="en-IN" sz="2800" dirty="0" smtClean="0"/>
              <a:t>Starting postfix[ok]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Running postfix on a mail 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N" sz="2800" dirty="0" smtClean="0"/>
              <a:t>User can create a mail host that handles the incoming mail for the system</a:t>
            </a:r>
          </a:p>
          <a:p>
            <a:r>
              <a:rPr lang="en-IN" sz="2800" dirty="0" smtClean="0"/>
              <a:t>The configuration of mail host assumes that the relay host, named tyit.example.com is the only of entry for all email traffic</a:t>
            </a:r>
          </a:p>
          <a:p>
            <a:r>
              <a:rPr lang="en-IN" sz="2800" dirty="0" smtClean="0"/>
              <a:t>User need to set the following configuration variables on tyit.example.com:</a:t>
            </a:r>
          </a:p>
          <a:p>
            <a:r>
              <a:rPr lang="en-IN" sz="2800" dirty="0" smtClean="0"/>
              <a:t>$</a:t>
            </a:r>
            <a:r>
              <a:rPr lang="en-IN" sz="2800" dirty="0" err="1" smtClean="0"/>
              <a:t>myhostname</a:t>
            </a:r>
            <a:endParaRPr lang="en-IN" sz="2800" dirty="0" smtClean="0"/>
          </a:p>
          <a:p>
            <a:r>
              <a:rPr lang="en-IN" sz="2800" dirty="0" smtClean="0"/>
              <a:t>$</a:t>
            </a:r>
            <a:r>
              <a:rPr lang="en-IN" sz="2800" dirty="0" err="1" smtClean="0"/>
              <a:t>mydomain</a:t>
            </a:r>
            <a:endParaRPr lang="en-IN" sz="2800" dirty="0" smtClean="0"/>
          </a:p>
          <a:p>
            <a:r>
              <a:rPr lang="en-IN" sz="2800" dirty="0" smtClean="0"/>
              <a:t>$</a:t>
            </a:r>
            <a:r>
              <a:rPr lang="en-IN" sz="2800" dirty="0" err="1" smtClean="0"/>
              <a:t>myorigin</a:t>
            </a:r>
            <a:endParaRPr lang="en-IN" sz="2800" dirty="0" smtClean="0"/>
          </a:p>
          <a:p>
            <a:r>
              <a:rPr lang="en-IN" sz="2800" dirty="0" smtClean="0"/>
              <a:t>$</a:t>
            </a:r>
            <a:r>
              <a:rPr lang="en-IN" sz="2800" dirty="0" err="1" smtClean="0"/>
              <a:t>mydestination</a:t>
            </a:r>
            <a:endParaRPr lang="en-IN" sz="2800" dirty="0" smtClean="0"/>
          </a:p>
          <a:p>
            <a:r>
              <a:rPr lang="en-IN" sz="2800" dirty="0" smtClean="0"/>
              <a:t>Tyit.example.com need to be told for which system it can relay mail. doing this involves setting 2 additional configuration variable as shown in example below.</a:t>
            </a:r>
          </a:p>
          <a:p>
            <a:r>
              <a:rPr lang="en-IN" sz="2800" dirty="0" smtClean="0"/>
              <a:t>$ </a:t>
            </a:r>
            <a:r>
              <a:rPr lang="en-IN" sz="2800" dirty="0" err="1" smtClean="0"/>
              <a:t>mynetwork</a:t>
            </a:r>
            <a:r>
              <a:rPr lang="en-IN" sz="2800" dirty="0" smtClean="0"/>
              <a:t>=192.168.166.10</a:t>
            </a:r>
          </a:p>
          <a:p>
            <a:r>
              <a:rPr lang="en-IN" sz="2800" dirty="0" smtClean="0"/>
              <a:t>$</a:t>
            </a:r>
            <a:r>
              <a:rPr lang="en-IN" sz="2800" dirty="0" err="1" smtClean="0"/>
              <a:t>relaydomains</a:t>
            </a:r>
            <a:r>
              <a:rPr lang="en-IN" sz="2800" dirty="0" smtClean="0"/>
              <a:t>=example.com</a:t>
            </a:r>
          </a:p>
          <a:p>
            <a:r>
              <a:rPr lang="en-IN" sz="2800" dirty="0" err="1" smtClean="0"/>
              <a:t>Mynetwork</a:t>
            </a:r>
            <a:r>
              <a:rPr lang="en-IN" sz="2800" dirty="0" smtClean="0"/>
              <a:t> defines a list of trusted client, i.e. the list of client that </a:t>
            </a:r>
            <a:r>
              <a:rPr lang="en-IN" sz="2800" dirty="0" err="1" smtClean="0"/>
              <a:t>postfixwill</a:t>
            </a:r>
            <a:r>
              <a:rPr lang="en-IN" sz="2800" dirty="0" smtClean="0"/>
              <a:t> allow to relay mail.</a:t>
            </a:r>
          </a:p>
          <a:p>
            <a:r>
              <a:rPr lang="en-IN" sz="2800" dirty="0" smtClean="0"/>
              <a:t>$ </a:t>
            </a:r>
            <a:r>
              <a:rPr lang="en-IN" sz="2800" dirty="0" err="1" smtClean="0"/>
              <a:t>relaydomains</a:t>
            </a:r>
            <a:r>
              <a:rPr lang="en-IN" sz="2800" dirty="0" smtClean="0"/>
              <a:t> defines the destination to which postfix will relay mail.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dirty="0" smtClean="0"/>
              <a:t>SERVING EMAIL WITH POP3 AND IMAP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Suppose windows system used as desktop n/w client ordinarily do not have an MTA of theirs own .Then such system requires email access using IMAP &amp; POP</a:t>
            </a:r>
            <a:r>
              <a:rPr lang="en-IN" dirty="0" smtClean="0"/>
              <a:t>.</a:t>
            </a:r>
            <a:endParaRPr lang="en-IN" dirty="0" smtClean="0"/>
          </a:p>
          <a:p>
            <a:r>
              <a:rPr lang="en-IN" dirty="0" smtClean="0"/>
              <a:t>A user can install both at a time </a:t>
            </a:r>
            <a:r>
              <a:rPr lang="en-IN" dirty="0" smtClean="0"/>
              <a:t>i.e. </a:t>
            </a:r>
            <a:r>
              <a:rPr lang="en-IN" dirty="0" smtClean="0"/>
              <a:t>IMAP &amp; POP but can use only one at a time</a:t>
            </a:r>
            <a:r>
              <a:rPr lang="en-IN" dirty="0" smtClean="0"/>
              <a:t>.</a:t>
            </a:r>
            <a:endParaRPr lang="en-IN" dirty="0" smtClean="0"/>
          </a:p>
          <a:p>
            <a:r>
              <a:rPr lang="en-IN" dirty="0" smtClean="0"/>
              <a:t>Setting up IMAP server require the following :</a:t>
            </a:r>
          </a:p>
          <a:p>
            <a:endParaRPr lang="en-I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1228" indent="-571500">
              <a:buAutoNum type="romanLcParenBoth"/>
            </a:pPr>
            <a:r>
              <a:rPr lang="en-US" dirty="0" smtClean="0"/>
              <a:t>The IMAP </a:t>
            </a:r>
            <a:r>
              <a:rPr lang="en-US" dirty="0" smtClean="0"/>
              <a:t>implementation </a:t>
            </a:r>
            <a:r>
              <a:rPr lang="en-US" dirty="0" smtClean="0"/>
              <a:t>configuration is done with the help of dovecot IMAP sever.</a:t>
            </a:r>
          </a:p>
          <a:p>
            <a:pPr marL="681228" indent="-571500">
              <a:buAutoNum type="romanLcParenBoth"/>
            </a:pPr>
            <a:endParaRPr lang="en-US" dirty="0" smtClean="0"/>
          </a:p>
          <a:p>
            <a:pPr marL="681228" indent="-571500">
              <a:buAutoNum type="romanLcParenBoth"/>
            </a:pPr>
            <a:r>
              <a:rPr lang="en-US" dirty="0" smtClean="0"/>
              <a:t> Dovecot has many features like support  POP3 &amp; IMAP which simplify initial setup &amp; on going </a:t>
            </a:r>
            <a:r>
              <a:rPr lang="en-US" dirty="0" smtClean="0"/>
              <a:t>maintenance  </a:t>
            </a:r>
            <a:r>
              <a:rPr lang="en-US" dirty="0" smtClean="0"/>
              <a:t>it mean , If user is </a:t>
            </a:r>
            <a:r>
              <a:rPr lang="en-US" dirty="0" smtClean="0"/>
              <a:t>configured </a:t>
            </a:r>
            <a:r>
              <a:rPr lang="en-US" dirty="0" smtClean="0"/>
              <a:t>IMAP server, he will </a:t>
            </a:r>
            <a:r>
              <a:rPr lang="en-US" dirty="0" smtClean="0"/>
              <a:t>get </a:t>
            </a:r>
            <a:r>
              <a:rPr lang="en-US" dirty="0" smtClean="0"/>
              <a:t>POP3 unless he disable the POP 3 services.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(iii) Dovecot also support POP3 &amp; IMAP , which work for authentication &amp; data exchange process.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(iv) </a:t>
            </a:r>
            <a:r>
              <a:rPr lang="en-US" dirty="0" smtClean="0"/>
              <a:t>To </a:t>
            </a:r>
            <a:r>
              <a:rPr lang="en-US" dirty="0" smtClean="0"/>
              <a:t>configure any of the service it is necessary to check  whether  it is installed or not . Command to check whether Dovecot is installed is as follows:</a:t>
            </a:r>
          </a:p>
          <a:p>
            <a:pPr marL="109728" indent="0">
              <a:buNone/>
            </a:pPr>
            <a:r>
              <a:rPr lang="en-US" dirty="0" smtClean="0"/>
              <a:t>[root#]</a:t>
            </a:r>
            <a:r>
              <a:rPr lang="en-US" dirty="0" err="1" smtClean="0"/>
              <a:t>rpmquery</a:t>
            </a:r>
            <a:r>
              <a:rPr lang="en-US" dirty="0" smtClean="0"/>
              <a:t>  -</a:t>
            </a:r>
            <a:r>
              <a:rPr lang="en-US" dirty="0" err="1" smtClean="0"/>
              <a:t>qa|grep</a:t>
            </a:r>
            <a:r>
              <a:rPr lang="en-US" dirty="0" smtClean="0"/>
              <a:t> dovecot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(v) Configuring </a:t>
            </a:r>
            <a:r>
              <a:rPr lang="en-US" dirty="0" smtClean="0"/>
              <a:t>Dovecot </a:t>
            </a:r>
            <a:r>
              <a:rPr lang="en-US" dirty="0" smtClean="0"/>
              <a:t>:</a:t>
            </a:r>
          </a:p>
          <a:p>
            <a:pPr marL="109728" indent="0">
              <a:buNone/>
            </a:pPr>
            <a:r>
              <a:rPr lang="en-US" dirty="0" smtClean="0"/>
              <a:t>       If necessary package is installed ,then configure  the dovecot at the boot time 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[root#]</a:t>
            </a:r>
            <a:r>
              <a:rPr lang="en-US" dirty="0" err="1" smtClean="0"/>
              <a:t>chkconfig</a:t>
            </a:r>
            <a:r>
              <a:rPr lang="en-US" dirty="0" smtClean="0"/>
              <a:t> </a:t>
            </a:r>
            <a:r>
              <a:rPr lang="en-US" dirty="0" smtClean="0"/>
              <a:t>dovecot </a:t>
            </a:r>
            <a:r>
              <a:rPr lang="en-US" dirty="0" smtClean="0"/>
              <a:t>ON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MAINTAINING E-MAIL </a:t>
            </a:r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E-mail security  is always a privacy issue even if the  user is not mailing credit card number or corporate secrets.</a:t>
            </a:r>
          </a:p>
          <a:p>
            <a:r>
              <a:rPr lang="en-US" dirty="0" smtClean="0"/>
              <a:t> using S/MIME for security is only one of many steps to take to protect the integrity of users E-mail.</a:t>
            </a:r>
          </a:p>
          <a:p>
            <a:r>
              <a:rPr lang="en-US" dirty="0" smtClean="0"/>
              <a:t>There are some most comm0n vulnerabilities that can affect E-mail security 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AutoNum type="arabicParenBoth"/>
            </a:pPr>
            <a:r>
              <a:rPr lang="en-US" dirty="0" smtClean="0"/>
              <a:t>Protecting against Eavesdropping :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(a) Because  of store and forward Technique the users </a:t>
            </a:r>
            <a:r>
              <a:rPr lang="en-US" dirty="0" err="1" smtClean="0"/>
              <a:t>msg</a:t>
            </a:r>
            <a:r>
              <a:rPr lang="en-US" dirty="0" smtClean="0"/>
              <a:t> goes not only through one computer.</a:t>
            </a:r>
          </a:p>
          <a:p>
            <a:pPr marL="109728" indent="0">
              <a:buNone/>
            </a:pPr>
            <a:r>
              <a:rPr lang="en-US" dirty="0" smtClean="0"/>
              <a:t>  (b) There are more possibilities that cracker can easily attack the users mail using </a:t>
            </a:r>
            <a:r>
              <a:rPr lang="en-US" dirty="0" smtClean="0"/>
              <a:t>a packet </a:t>
            </a:r>
            <a:r>
              <a:rPr lang="en-US" dirty="0" smtClean="0"/>
              <a:t>sniffer program to intercept passing mail messages.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(2) Using encryption </a:t>
            </a:r>
            <a:r>
              <a:rPr lang="en-US" dirty="0" smtClean="0"/>
              <a:t>:</a:t>
            </a: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   (a)cryptography enables users </a:t>
            </a:r>
            <a:r>
              <a:rPr lang="en-US" dirty="0" smtClean="0"/>
              <a:t>message </a:t>
            </a:r>
            <a:r>
              <a:rPr lang="en-US" dirty="0" smtClean="0"/>
              <a:t>to be      </a:t>
            </a:r>
            <a:r>
              <a:rPr lang="en-US" dirty="0" smtClean="0"/>
              <a:t>encrypted</a:t>
            </a:r>
            <a:r>
              <a:rPr lang="en-US" dirty="0" smtClean="0"/>
              <a:t>. So that sender &amp; receiver  can encrypt &amp; transmit safely.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(b) Best way to encrypt data is to use digital signature .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(3) Using Firewall: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(a) User should set up a firewall to protect the network while </a:t>
            </a:r>
            <a:r>
              <a:rPr lang="en-US" dirty="0" smtClean="0"/>
              <a:t>receiving </a:t>
            </a:r>
            <a:r>
              <a:rPr lang="en-US" dirty="0" smtClean="0"/>
              <a:t>mail from people outside the network.</a:t>
            </a:r>
          </a:p>
          <a:p>
            <a:pPr marL="109728" indent="0">
              <a:buNone/>
            </a:pPr>
            <a:r>
              <a:rPr lang="en-US" dirty="0" smtClean="0"/>
              <a:t>(b) The firewall is a computer that prevent unauthorized data from reaching  the n/w.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(4) Prevent being bombed , spammed or spoofed:</a:t>
            </a:r>
          </a:p>
          <a:p>
            <a:pPr marL="109728" indent="0">
              <a:buNone/>
            </a:pPr>
            <a:endParaRPr lang="en-US" dirty="0" smtClean="0"/>
          </a:p>
          <a:p>
            <a:pPr marL="624078" indent="-514350">
              <a:buAutoNum type="alphaLcParenBoth"/>
            </a:pPr>
            <a:r>
              <a:rPr lang="en-US" dirty="0" smtClean="0"/>
              <a:t>Bombing : it happen when  someone continually or maliciously send data .</a:t>
            </a:r>
          </a:p>
          <a:p>
            <a:pPr marL="624078" indent="-514350">
              <a:buAutoNum type="alphaLcParenBoth"/>
            </a:pPr>
            <a:r>
              <a:rPr lang="en-US" dirty="0" smtClean="0"/>
              <a:t> spamming : A spammer send non-</a:t>
            </a:r>
            <a:r>
              <a:rPr lang="en-US" dirty="0" err="1" smtClean="0"/>
              <a:t>reqd</a:t>
            </a:r>
            <a:r>
              <a:rPr lang="en-US" dirty="0" smtClean="0"/>
              <a:t> email to many user.</a:t>
            </a:r>
          </a:p>
          <a:p>
            <a:pPr marL="624078" indent="-514350">
              <a:buAutoNum type="alphaLcParenBoth"/>
            </a:pPr>
            <a:r>
              <a:rPr lang="en-US" dirty="0" smtClean="0"/>
              <a:t>Spoofing : it happens when someone sends email from a false address.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Postfix Mail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Postfix is used frequently and handle thousands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messages. compatible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sendmail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at command level.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performance program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easier- to use, replacement for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sendmail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easy to configure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postfix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 compared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sendmail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syntax of defining mail relay host: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Postfix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relay.example.com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simple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configuration of postfix compared to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sendmail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need not any macro processor to generate or  modify configuration files.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dirty="0" smtClean="0"/>
              <a:t>5) SMTP should be dealt with care :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   (a) Use of a dedicated mail servers keep the no. of computers vulnerable to SMTP based attack to a least.</a:t>
            </a:r>
          </a:p>
          <a:p>
            <a:pPr marL="109728" indent="0">
              <a:buNone/>
            </a:pPr>
            <a:r>
              <a:rPr lang="en-US" dirty="0" smtClean="0"/>
              <a:t>  (b) Network should have only or few centralized email servers, depending on the size of users organization.</a:t>
            </a:r>
          </a:p>
          <a:p>
            <a:pPr marL="109728" indent="0">
              <a:buNone/>
            </a:pPr>
            <a:r>
              <a:rPr lang="en-US" dirty="0" smtClean="0"/>
              <a:t> (c) Allow only SMTP connection that come from outside user firewall to get those few central email </a:t>
            </a:r>
            <a:r>
              <a:rPr lang="en-US" dirty="0" smtClean="0"/>
              <a:t>servers.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Configuration of postfix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 smtClean="0"/>
              <a:t>Postfix is verified for installation as follow</a:t>
            </a:r>
          </a:p>
          <a:p>
            <a:r>
              <a:rPr lang="en-IN" sz="2800" dirty="0" smtClean="0"/>
              <a:t>[</a:t>
            </a:r>
            <a:r>
              <a:rPr lang="en-IN" sz="2800" dirty="0" smtClean="0"/>
              <a:t>root#]</a:t>
            </a:r>
            <a:r>
              <a:rPr lang="en-IN" sz="2800" dirty="0" err="1" smtClean="0"/>
              <a:t>rpmquery</a:t>
            </a:r>
            <a:r>
              <a:rPr lang="en-IN" sz="2800" dirty="0" smtClean="0"/>
              <a:t> –</a:t>
            </a:r>
            <a:r>
              <a:rPr lang="en-IN" sz="2800" dirty="0" err="1" smtClean="0"/>
              <a:t>qa|grep</a:t>
            </a:r>
            <a:r>
              <a:rPr lang="en-IN" sz="2800" dirty="0" smtClean="0"/>
              <a:t> postfix </a:t>
            </a:r>
            <a:r>
              <a:rPr lang="en-IN" sz="2800" dirty="0" smtClean="0"/>
              <a:t>.</a:t>
            </a:r>
          </a:p>
          <a:p>
            <a:r>
              <a:rPr lang="en-IN" sz="2800" dirty="0" smtClean="0"/>
              <a:t>If postfix is not installed then its installation as follows</a:t>
            </a:r>
          </a:p>
          <a:p>
            <a:r>
              <a:rPr lang="en-IN" sz="2800" dirty="0" smtClean="0"/>
              <a:t>[root#]rpm -</a:t>
            </a:r>
            <a:r>
              <a:rPr lang="en-IN" sz="2800" dirty="0" err="1" smtClean="0"/>
              <a:t>ivh</a:t>
            </a:r>
            <a:r>
              <a:rPr lang="en-IN" sz="2800" dirty="0" smtClean="0"/>
              <a:t> </a:t>
            </a:r>
            <a:r>
              <a:rPr lang="en-IN" sz="2800" dirty="0" smtClean="0"/>
              <a:t>postfix(name of file)</a:t>
            </a:r>
          </a:p>
          <a:p>
            <a:r>
              <a:rPr lang="en-IN" sz="2800" dirty="0" smtClean="0"/>
              <a:t>Where name of the file is the version of postfix packages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2800" dirty="0" smtClean="0"/>
              <a:t>Postfix primary configuration file is  /etc/postfix/main.cf. in these file, there is need to make changes as follow:</a:t>
            </a:r>
          </a:p>
          <a:p>
            <a:r>
              <a:rPr lang="en-IN" sz="2800" dirty="0" smtClean="0"/>
              <a:t>A) my domain variable specifies the domain name of user:</a:t>
            </a:r>
          </a:p>
          <a:p>
            <a:pPr marL="0" indent="0">
              <a:buNone/>
            </a:pPr>
            <a:r>
              <a:rPr lang="en-IN" sz="2800" dirty="0" smtClean="0"/>
              <a:t>       </a:t>
            </a:r>
            <a:r>
              <a:rPr lang="en-IN" sz="2800" dirty="0" err="1" smtClean="0"/>
              <a:t>mydomainname</a:t>
            </a:r>
            <a:r>
              <a:rPr lang="en-IN" sz="2800" dirty="0" smtClean="0"/>
              <a:t>=example.com</a:t>
            </a:r>
          </a:p>
          <a:p>
            <a:r>
              <a:rPr lang="en-IN" sz="2800" dirty="0" smtClean="0"/>
              <a:t>B) </a:t>
            </a:r>
            <a:r>
              <a:rPr lang="en-IN" sz="2800" dirty="0" err="1" smtClean="0"/>
              <a:t>myhostname</a:t>
            </a:r>
            <a:r>
              <a:rPr lang="en-IN" sz="2800" dirty="0" smtClean="0"/>
              <a:t> is a variable which identifies  the local machine’s fully </a:t>
            </a:r>
            <a:r>
              <a:rPr lang="en-IN" sz="2800" dirty="0" err="1" smtClean="0"/>
              <a:t>qual</a:t>
            </a:r>
            <a:r>
              <a:rPr lang="en-IN" sz="2800" dirty="0" smtClean="0"/>
              <a:t> domain name</a:t>
            </a:r>
          </a:p>
          <a:p>
            <a:pPr marL="0" indent="0">
              <a:buNone/>
            </a:pPr>
            <a:r>
              <a:rPr lang="en-IN" sz="2800" dirty="0" smtClean="0"/>
              <a:t>          </a:t>
            </a:r>
            <a:r>
              <a:rPr lang="en-IN" sz="2800" dirty="0" err="1" smtClean="0"/>
              <a:t>myhostname</a:t>
            </a:r>
            <a:r>
              <a:rPr lang="en-IN" sz="2800" dirty="0" smtClean="0"/>
              <a:t>=tyit.example.com</a:t>
            </a:r>
          </a:p>
          <a:p>
            <a:r>
              <a:rPr lang="en-IN" sz="2800" dirty="0" smtClean="0"/>
              <a:t>C) </a:t>
            </a:r>
            <a:r>
              <a:rPr lang="en-IN" sz="2800" dirty="0" err="1" smtClean="0"/>
              <a:t>myorigin</a:t>
            </a:r>
            <a:r>
              <a:rPr lang="en-IN" sz="2800" dirty="0" smtClean="0"/>
              <a:t> variable identifies the domain </a:t>
            </a:r>
            <a:r>
              <a:rPr lang="en-IN" sz="2800" dirty="0" smtClean="0"/>
              <a:t>name</a:t>
            </a:r>
            <a:endParaRPr lang="en-IN" sz="2800" dirty="0" smtClean="0"/>
          </a:p>
          <a:p>
            <a:pPr marL="0" indent="0">
              <a:buNone/>
            </a:pPr>
            <a:r>
              <a:rPr lang="en-IN" sz="2800" dirty="0" smtClean="0"/>
              <a:t>          </a:t>
            </a:r>
            <a:r>
              <a:rPr lang="en-IN" sz="2800" dirty="0" err="1" smtClean="0"/>
              <a:t>myorigin</a:t>
            </a:r>
            <a:r>
              <a:rPr lang="en-IN" sz="2800" dirty="0" smtClean="0"/>
              <a:t> = $</a:t>
            </a:r>
            <a:r>
              <a:rPr lang="en-IN" sz="2800" dirty="0" err="1" smtClean="0"/>
              <a:t>mydomain</a:t>
            </a:r>
            <a:endParaRPr lang="en-IN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 smtClean="0"/>
              <a:t>D)My destination variable tells the postfix what addresses it should delivered </a:t>
            </a:r>
          </a:p>
          <a:p>
            <a:r>
              <a:rPr lang="en-IN" sz="2800" dirty="0" smtClean="0"/>
              <a:t> </a:t>
            </a:r>
            <a:r>
              <a:rPr lang="en-IN" sz="2800" dirty="0" smtClean="0"/>
              <a:t>My </a:t>
            </a:r>
            <a:r>
              <a:rPr lang="en-IN" sz="2800" dirty="0" smtClean="0"/>
              <a:t>destination = </a:t>
            </a:r>
            <a:r>
              <a:rPr lang="en-IN" sz="2400" dirty="0" smtClean="0"/>
              <a:t>$</a:t>
            </a:r>
            <a:r>
              <a:rPr lang="en-IN" sz="2400" dirty="0" err="1" smtClean="0"/>
              <a:t>myhostname</a:t>
            </a:r>
            <a:r>
              <a:rPr lang="en-IN" sz="2400" dirty="0" smtClean="0"/>
              <a:t> </a:t>
            </a:r>
            <a:r>
              <a:rPr lang="en-IN" sz="2400" dirty="0" smtClean="0"/>
              <a:t>, </a:t>
            </a:r>
            <a:r>
              <a:rPr lang="en-IN" sz="2400" dirty="0" err="1" smtClean="0"/>
              <a:t>localhost,$mydomain</a:t>
            </a:r>
            <a:endParaRPr lang="en-IN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sz="2800" dirty="0" smtClean="0"/>
              <a:t>User needs aliases for postfix , postmaster &amp; root so that mail sent to are received to real person. To achieve these , the following entries  /etc/aliases:</a:t>
            </a:r>
          </a:p>
          <a:p>
            <a:r>
              <a:rPr lang="en-IN" sz="2800" dirty="0" smtClean="0"/>
              <a:t>#</a:t>
            </a:r>
            <a:r>
              <a:rPr lang="en-IN" sz="2800" dirty="0" smtClean="0"/>
              <a:t>vi /etc/aliases</a:t>
            </a:r>
            <a:endParaRPr lang="en-IN" sz="2800" dirty="0" smtClean="0"/>
          </a:p>
          <a:p>
            <a:r>
              <a:rPr lang="en-IN" sz="2800" dirty="0" smtClean="0"/>
              <a:t>Postfix : root</a:t>
            </a:r>
          </a:p>
          <a:p>
            <a:r>
              <a:rPr lang="en-IN" sz="2800" dirty="0" smtClean="0"/>
              <a:t>Postmaster: root</a:t>
            </a:r>
          </a:p>
          <a:p>
            <a:r>
              <a:rPr lang="en-IN" sz="2800" dirty="0" err="1" smtClean="0"/>
              <a:t>Root:john</a:t>
            </a:r>
            <a:endParaRPr lang="en-IN" sz="2800" dirty="0" smtClean="0"/>
          </a:p>
          <a:p>
            <a:r>
              <a:rPr lang="en-IN" sz="2800" dirty="0" smtClean="0"/>
              <a:t>The alias database using postfix’s new aliases command is regenerated as /etc/aliases was modified.  the common is as shown below:</a:t>
            </a:r>
          </a:p>
          <a:p>
            <a:r>
              <a:rPr lang="en-IN" sz="2800" dirty="0" smtClean="0"/>
              <a:t>#</a:t>
            </a:r>
            <a:r>
              <a:rPr lang="en-IN" sz="2800" dirty="0" err="1" smtClean="0"/>
              <a:t>newaliases</a:t>
            </a:r>
            <a:r>
              <a:rPr lang="en-IN" sz="2800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 smtClean="0"/>
              <a:t>Finally the daemon of postfix is stared as shown below:</a:t>
            </a:r>
          </a:p>
          <a:p>
            <a:r>
              <a:rPr lang="en-IN" sz="2800" dirty="0" smtClean="0"/>
              <a:t>#services postfix start</a:t>
            </a:r>
          </a:p>
          <a:p>
            <a:r>
              <a:rPr lang="en-IN" sz="2800" dirty="0" smtClean="0"/>
              <a:t>Starting postfix:[ok]</a:t>
            </a:r>
          </a:p>
          <a:p>
            <a:r>
              <a:rPr lang="en-IN" sz="2800" dirty="0" smtClean="0"/>
              <a:t>Postfix s enabled on boot as follow:</a:t>
            </a:r>
          </a:p>
          <a:p>
            <a:r>
              <a:rPr lang="en-IN" sz="2800" dirty="0" smtClean="0"/>
              <a:t>#</a:t>
            </a:r>
            <a:r>
              <a:rPr lang="en-IN" sz="2800" dirty="0" err="1" smtClean="0"/>
              <a:t>chkconfig</a:t>
            </a:r>
            <a:r>
              <a:rPr lang="en-IN" sz="2800" dirty="0" smtClean="0"/>
              <a:t> postfix 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2800" dirty="0" smtClean="0"/>
              <a:t>To handle postfix log message user needs to modify  the </a:t>
            </a:r>
            <a:r>
              <a:rPr lang="en-IN" sz="2800" dirty="0" err="1" smtClean="0"/>
              <a:t>syslog</a:t>
            </a:r>
            <a:r>
              <a:rPr lang="en-IN" sz="2800" dirty="0" smtClean="0"/>
              <a:t> configuration file add following entries:</a:t>
            </a:r>
          </a:p>
          <a:p>
            <a:r>
              <a:rPr lang="en-IN" sz="2800" dirty="0" smtClean="0"/>
              <a:t>#</a:t>
            </a:r>
            <a:r>
              <a:rPr lang="en-IN" sz="2800" dirty="0" smtClean="0"/>
              <a:t>vi </a:t>
            </a:r>
            <a:r>
              <a:rPr lang="en-IN" sz="2800" dirty="0" smtClean="0"/>
              <a:t>/etc/</a:t>
            </a:r>
            <a:r>
              <a:rPr lang="en-IN" sz="2800" dirty="0" err="1" smtClean="0"/>
              <a:t>syslog.conf</a:t>
            </a:r>
            <a:endParaRPr lang="en-IN" sz="2800" dirty="0" smtClean="0"/>
          </a:p>
          <a:p>
            <a:r>
              <a:rPr lang="en-IN" sz="2800" dirty="0" smtClean="0"/>
              <a:t>Mail.*mail/</a:t>
            </a:r>
            <a:r>
              <a:rPr lang="en-IN" sz="2800" dirty="0" err="1" smtClean="0"/>
              <a:t>var</a:t>
            </a:r>
            <a:r>
              <a:rPr lang="en-IN" sz="2800" dirty="0" smtClean="0"/>
              <a:t>/log/</a:t>
            </a:r>
            <a:r>
              <a:rPr lang="en-IN" sz="2800" dirty="0" err="1" smtClean="0"/>
              <a:t>maillog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Mail.err/</a:t>
            </a:r>
            <a:r>
              <a:rPr lang="en-IN" dirty="0" err="1" smtClean="0"/>
              <a:t>var</a:t>
            </a:r>
            <a:r>
              <a:rPr lang="en-IN" dirty="0" smtClean="0"/>
              <a:t>/log/mail.err</a:t>
            </a:r>
          </a:p>
          <a:p>
            <a:r>
              <a:rPr lang="en-IN" dirty="0" smtClean="0"/>
              <a:t>Where /etc/</a:t>
            </a:r>
            <a:r>
              <a:rPr lang="en-IN" dirty="0" err="1" smtClean="0"/>
              <a:t>syslog.conf</a:t>
            </a:r>
            <a:r>
              <a:rPr lang="en-IN" dirty="0" smtClean="0"/>
              <a:t> is the file which control the system log</a:t>
            </a:r>
          </a:p>
          <a:p>
            <a:r>
              <a:rPr lang="en-IN" dirty="0" smtClean="0"/>
              <a:t>To bring changes these change into effect , there is need to restart or start the services of </a:t>
            </a:r>
            <a:r>
              <a:rPr lang="en-IN" dirty="0" err="1" smtClean="0"/>
              <a:t>syslog</a:t>
            </a:r>
            <a:r>
              <a:rPr lang="en-IN" dirty="0" smtClean="0"/>
              <a:t> as follow:</a:t>
            </a:r>
          </a:p>
          <a:p>
            <a:pPr marL="0" indent="0">
              <a:buNone/>
            </a:pPr>
            <a:r>
              <a:rPr lang="en-IN" dirty="0" smtClean="0"/>
              <a:t>  </a:t>
            </a:r>
            <a:r>
              <a:rPr lang="en-IN" dirty="0" smtClean="0"/>
              <a:t>[root#]service </a:t>
            </a:r>
            <a:r>
              <a:rPr lang="en-IN" dirty="0" err="1" smtClean="0"/>
              <a:t>syslog</a:t>
            </a:r>
            <a:r>
              <a:rPr lang="en-IN" dirty="0" smtClean="0"/>
              <a:t> restart.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</TotalTime>
  <Words>1143</Words>
  <Application>Microsoft Office PowerPoint</Application>
  <PresentationFormat>On-screen Show (4:3)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Mail Server Part II</vt:lpstr>
      <vt:lpstr>Postfix Mail Server</vt:lpstr>
      <vt:lpstr>Configuration of postfix </vt:lpstr>
      <vt:lpstr>Slide 4</vt:lpstr>
      <vt:lpstr>Slide 5</vt:lpstr>
      <vt:lpstr>Slide 6</vt:lpstr>
      <vt:lpstr>Slide 7</vt:lpstr>
      <vt:lpstr>Slide 8</vt:lpstr>
      <vt:lpstr>Slide 9</vt:lpstr>
      <vt:lpstr>Running Postfix behind a firewall</vt:lpstr>
      <vt:lpstr>Running postfix on a mail host</vt:lpstr>
      <vt:lpstr>SERVING EMAIL WITH POP3 AND IMAP</vt:lpstr>
      <vt:lpstr>Slide 13</vt:lpstr>
      <vt:lpstr>Slide 14</vt:lpstr>
      <vt:lpstr>Slide 15</vt:lpstr>
      <vt:lpstr>MAINTAINING E-MAIL SECURITY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student</dc:creator>
  <cp:lastModifiedBy>student</cp:lastModifiedBy>
  <cp:revision>16</cp:revision>
  <dcterms:created xsi:type="dcterms:W3CDTF">2015-09-18T02:35:48Z</dcterms:created>
  <dcterms:modified xsi:type="dcterms:W3CDTF">2015-09-18T03:03:13Z</dcterms:modified>
</cp:coreProperties>
</file>