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7AF80-BA79-45AB-8B8A-392ACC4340D0}" type="datetimeFigureOut">
              <a:rPr lang="en-IN" smtClean="0"/>
              <a:t>08-03-2016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50C4B-BC1C-45BF-B9F0-1BE2050367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003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7AF80-BA79-45AB-8B8A-392ACC4340D0}" type="datetimeFigureOut">
              <a:rPr lang="en-IN" smtClean="0"/>
              <a:t>08-03-2016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50C4B-BC1C-45BF-B9F0-1BE2050367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697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7AF80-BA79-45AB-8B8A-392ACC4340D0}" type="datetimeFigureOut">
              <a:rPr lang="en-IN" smtClean="0"/>
              <a:t>08-03-2016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50C4B-BC1C-45BF-B9F0-1BE2050367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7577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7AF80-BA79-45AB-8B8A-392ACC4340D0}" type="datetimeFigureOut">
              <a:rPr lang="en-IN" smtClean="0"/>
              <a:t>08-03-2016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50C4B-BC1C-45BF-B9F0-1BE2050367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3070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7AF80-BA79-45AB-8B8A-392ACC4340D0}" type="datetimeFigureOut">
              <a:rPr lang="en-IN" smtClean="0"/>
              <a:t>08-03-2016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50C4B-BC1C-45BF-B9F0-1BE2050367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3376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7AF80-BA79-45AB-8B8A-392ACC4340D0}" type="datetimeFigureOut">
              <a:rPr lang="en-IN" smtClean="0"/>
              <a:t>08-03-2016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50C4B-BC1C-45BF-B9F0-1BE2050367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631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7AF80-BA79-45AB-8B8A-392ACC4340D0}" type="datetimeFigureOut">
              <a:rPr lang="en-IN" smtClean="0"/>
              <a:t>08-03-2016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50C4B-BC1C-45BF-B9F0-1BE2050367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03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7AF80-BA79-45AB-8B8A-392ACC4340D0}" type="datetimeFigureOut">
              <a:rPr lang="en-IN" smtClean="0"/>
              <a:t>08-03-2016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50C4B-BC1C-45BF-B9F0-1BE2050367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862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7AF80-BA79-45AB-8B8A-392ACC4340D0}" type="datetimeFigureOut">
              <a:rPr lang="en-IN" smtClean="0"/>
              <a:t>08-03-2016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50C4B-BC1C-45BF-B9F0-1BE2050367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7146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7AF80-BA79-45AB-8B8A-392ACC4340D0}" type="datetimeFigureOut">
              <a:rPr lang="en-IN" smtClean="0"/>
              <a:t>08-03-2016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50C4B-BC1C-45BF-B9F0-1BE2050367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642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7AF80-BA79-45AB-8B8A-392ACC4340D0}" type="datetimeFigureOut">
              <a:rPr lang="en-IN" smtClean="0"/>
              <a:t>08-03-2016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50C4B-BC1C-45BF-B9F0-1BE2050367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4006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7AF80-BA79-45AB-8B8A-392ACC4340D0}" type="datetimeFigureOut">
              <a:rPr lang="en-IN" smtClean="0"/>
              <a:t>08-03-2016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50C4B-BC1C-45BF-B9F0-1BE2050367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292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6716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planning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Approach is to distinguish between important and unimportant actions.</a:t>
            </a:r>
          </a:p>
          <a:p>
            <a:r>
              <a:rPr lang="en-US" dirty="0" smtClean="0"/>
              <a:t>Will reduce search space only by considering vital aspects.</a:t>
            </a:r>
          </a:p>
          <a:p>
            <a:r>
              <a:rPr lang="en-US" dirty="0" smtClean="0"/>
              <a:t>After processing higher level plans with important and clear aspects then the unclear or less important plans will be processed.</a:t>
            </a:r>
          </a:p>
          <a:p>
            <a:r>
              <a:rPr lang="en-US" dirty="0" smtClean="0"/>
              <a:t>Cannot be used where outcome of actions is not clear.</a:t>
            </a:r>
          </a:p>
          <a:p>
            <a:r>
              <a:rPr lang="en-US" dirty="0" smtClean="0"/>
              <a:t>Uses forward state space planning and backward state space planning.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1889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Stack Planning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Established by SCRIPTS.</a:t>
            </a:r>
          </a:p>
          <a:p>
            <a:r>
              <a:rPr lang="en-US" dirty="0" smtClean="0"/>
              <a:t>Combines forward state space planning and backward state space planning.</a:t>
            </a:r>
          </a:p>
          <a:p>
            <a:r>
              <a:rPr lang="en-US" dirty="0" smtClean="0"/>
              <a:t>Considers actions by backward reasoning manner but employ itself consider actions in forward manner.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59952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goal stack planning pushes the goal description onto a stack.</a:t>
            </a:r>
          </a:p>
          <a:p>
            <a:r>
              <a:rPr lang="en-US" dirty="0" smtClean="0"/>
              <a:t>Algorithm pops out the element from the top of the stack.</a:t>
            </a:r>
          </a:p>
          <a:p>
            <a:r>
              <a:rPr lang="en-US" dirty="0" smtClean="0"/>
              <a:t>If predicate </a:t>
            </a:r>
            <a:r>
              <a:rPr lang="en-US" dirty="0" err="1" smtClean="0"/>
              <a:t>poped</a:t>
            </a:r>
            <a:r>
              <a:rPr lang="en-US" dirty="0" smtClean="0"/>
              <a:t> out from the stack is true the another predicate is </a:t>
            </a:r>
            <a:r>
              <a:rPr lang="en-US" dirty="0" err="1" smtClean="0"/>
              <a:t>poped</a:t>
            </a:r>
            <a:r>
              <a:rPr lang="en-US" dirty="0" smtClean="0"/>
              <a:t> out.</a:t>
            </a:r>
          </a:p>
          <a:p>
            <a:r>
              <a:rPr lang="en-US" dirty="0" smtClean="0"/>
              <a:t>If it is false then it is pushed back using some relevant action.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65882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stack is compound goal , push its unsatisfied sub-goals to the stack.</a:t>
            </a:r>
          </a:p>
          <a:p>
            <a:r>
              <a:rPr lang="en-US" dirty="0" smtClean="0"/>
              <a:t>2. if stack is a single unsatisfied goal, replace it by an operator that makes it satisfied and push the operator precondition to the stack.</a:t>
            </a:r>
          </a:p>
          <a:p>
            <a:r>
              <a:rPr lang="en-US" dirty="0" smtClean="0"/>
              <a:t>3. if stack is an operator pop it from stack, execute it and change the database by operations affects.</a:t>
            </a:r>
          </a:p>
          <a:p>
            <a:r>
              <a:rPr lang="en-US" dirty="0" smtClean="0"/>
              <a:t>4. if stack top is a satisfied goal, pop if from the stack.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48563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 – based planning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Known as skeletal planning.</a:t>
            </a:r>
          </a:p>
          <a:p>
            <a:r>
              <a:rPr lang="en-US" dirty="0" smtClean="0"/>
              <a:t>Uses stored plans which will contain outline or structure of plan.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65298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Opportunistic Planning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Resembles human planning.</a:t>
            </a:r>
          </a:p>
          <a:p>
            <a:r>
              <a:rPr lang="en-US" dirty="0" smtClean="0"/>
              <a:t>Part wise plan is prepared and then merged, expanded, and linked together as opportunities present them.</a:t>
            </a:r>
          </a:p>
          <a:p>
            <a:r>
              <a:rPr lang="en-US" dirty="0" smtClean="0"/>
              <a:t>Will follow-up and top-down approach both.</a:t>
            </a:r>
          </a:p>
          <a:p>
            <a:r>
              <a:rPr lang="en-US" dirty="0" smtClean="0"/>
              <a:t>Main aim is to find way to solve any problem without failure and also maximizing resource utilization is another goal of </a:t>
            </a:r>
            <a:r>
              <a:rPr lang="en-US" smtClean="0"/>
              <a:t>plan generation.</a:t>
            </a:r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86298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Algorithm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 And Test</a:t>
            </a:r>
          </a:p>
          <a:p>
            <a:r>
              <a:rPr lang="en-US" dirty="0" smtClean="0"/>
              <a:t>- generates possible solution paths and identifies its feasibility.</a:t>
            </a:r>
          </a:p>
          <a:p>
            <a:r>
              <a:rPr lang="en-US" dirty="0" smtClean="0"/>
              <a:t>- used for simple problems.</a:t>
            </a:r>
          </a:p>
          <a:p>
            <a:r>
              <a:rPr lang="en-US" dirty="0" smtClean="0"/>
              <a:t>- DENDRAL program in AI makes use of Generate and Test.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24342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Planning representation with STRIPS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Stanford Research Institute Problem Solver.</a:t>
            </a:r>
          </a:p>
          <a:p>
            <a:r>
              <a:rPr lang="en-US" dirty="0" smtClean="0"/>
              <a:t>Describes the problem states and the operators used in it.</a:t>
            </a:r>
          </a:p>
          <a:p>
            <a:r>
              <a:rPr lang="en-US" dirty="0" smtClean="0"/>
              <a:t>STRIP representation – first component is an action descriptor which is basically a statement in words to indicate what the operator is doing.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“The blocks world”</a:t>
            </a:r>
            <a:r>
              <a:rPr lang="en-US" dirty="0" smtClean="0"/>
              <a:t> – Planning example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52302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Difficulties in Planning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Produces inexact solution as there is no feedback from state space.</a:t>
            </a:r>
          </a:p>
          <a:p>
            <a:r>
              <a:rPr lang="en-US" dirty="0" smtClean="0"/>
              <a:t>2. Involves a series of local actions to achieve some global objectives.</a:t>
            </a:r>
          </a:p>
          <a:p>
            <a:r>
              <a:rPr lang="en-US" dirty="0" smtClean="0"/>
              <a:t>3. If some other plan interferes with the current plan then the current plan will not be able to execute its plan which results in </a:t>
            </a:r>
            <a:r>
              <a:rPr lang="en-US" smtClean="0"/>
              <a:t>plan failure.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0696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Necessity of Planning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Reasoning about actions that agent performs.</a:t>
            </a:r>
          </a:p>
          <a:p>
            <a:r>
              <a:rPr lang="en-US" dirty="0" smtClean="0"/>
              <a:t>Sequence of actions to achieve desired goal.</a:t>
            </a:r>
          </a:p>
          <a:p>
            <a:r>
              <a:rPr lang="en-US" dirty="0" smtClean="0"/>
              <a:t>Planning in AI is about the decision making performed by robots, humans or computer programs.</a:t>
            </a:r>
          </a:p>
          <a:p>
            <a:r>
              <a:rPr lang="en-US" dirty="0" smtClean="0"/>
              <a:t>Involves set of actions that step by step leads towards goal or solution.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11136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Planning agent plays an important role.</a:t>
            </a:r>
          </a:p>
          <a:p>
            <a:r>
              <a:rPr lang="en-US" dirty="0" smtClean="0"/>
              <a:t>Planning is needed to avoid failure to obtain any solution.</a:t>
            </a:r>
          </a:p>
          <a:p>
            <a:r>
              <a:rPr lang="en-US" dirty="0" smtClean="0"/>
              <a:t>Maximize resource utilization and minimize resource consumption.</a:t>
            </a:r>
          </a:p>
          <a:p>
            <a:r>
              <a:rPr lang="en-US" dirty="0" smtClean="0"/>
              <a:t>Decompose the problem into small subdivisions and then sub-solutions are solved and they are combined to get the complete solution.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44722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Planning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To choose appropriate rules :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Rules are identified and chosen which help us to reach the goal state .. Given the initial state.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74657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Applying rules :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Distinct state of a problem is specified by predicate.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Another approach is maintain list of predicates 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ADD List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DELETE List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PRECONDITION List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11663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Detecting Solutions  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Most important part of planning is identification of a path that is never ending or never provides a solution – </a:t>
            </a:r>
            <a:r>
              <a:rPr lang="en-US" dirty="0" smtClean="0">
                <a:solidFill>
                  <a:srgbClr val="FF0000"/>
                </a:solidFill>
              </a:rPr>
              <a:t>dead ends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Reasoning techniques are used to detect dead ends.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In forward reasoning and backward reasoning the dead ends can be pruned easily.</a:t>
            </a:r>
          </a:p>
          <a:p>
            <a:pPr>
              <a:buFont typeface="Wingdings" pitchFamily="2" charset="2"/>
              <a:buChar char="ü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8457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correct solution is found, techniques are used to check correctness</a:t>
            </a:r>
            <a:r>
              <a:rPr lang="en-IN" dirty="0" smtClean="0"/>
              <a:t>.</a:t>
            </a:r>
          </a:p>
          <a:p>
            <a:r>
              <a:rPr lang="en-US" dirty="0" smtClean="0"/>
              <a:t>By decomposition</a:t>
            </a:r>
          </a:p>
          <a:p>
            <a:r>
              <a:rPr lang="en-US" dirty="0" smtClean="0"/>
              <a:t>By comparing</a:t>
            </a:r>
          </a:p>
          <a:p>
            <a:r>
              <a:rPr lang="en-US" dirty="0" smtClean="0"/>
              <a:t>Using special knowledge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702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Agents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Planning agents  = </a:t>
            </a:r>
          </a:p>
          <a:p>
            <a:r>
              <a:rPr lang="en-US" sz="2800" dirty="0" smtClean="0"/>
              <a:t>Problem Solving Agents + Knowledge Based Agents</a:t>
            </a:r>
          </a:p>
          <a:p>
            <a:r>
              <a:rPr lang="en-US" sz="2800" dirty="0" smtClean="0"/>
              <a:t>Follow algorithmic steps : </a:t>
            </a:r>
          </a:p>
          <a:p>
            <a:r>
              <a:rPr lang="en-US" sz="2800" dirty="0" smtClean="0"/>
              <a:t>Generates a goal to achieve</a:t>
            </a:r>
          </a:p>
          <a:p>
            <a:r>
              <a:rPr lang="en-US" sz="2800" dirty="0" smtClean="0"/>
              <a:t>Construct a plan from current state to execute goal state and accomplish the plan until its finished.</a:t>
            </a:r>
          </a:p>
          <a:p>
            <a:r>
              <a:rPr lang="en-US" sz="2800" dirty="0" smtClean="0"/>
              <a:t>Begin again with fresh goal.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88527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generating schemes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for detection of dead ends.</a:t>
            </a:r>
          </a:p>
          <a:p>
            <a:r>
              <a:rPr lang="en-US" dirty="0" smtClean="0"/>
              <a:t>According to Cohen and </a:t>
            </a:r>
            <a:r>
              <a:rPr lang="en-US" dirty="0" err="1" smtClean="0"/>
              <a:t>Feigenbaum</a:t>
            </a:r>
            <a:r>
              <a:rPr lang="en-US" dirty="0" smtClean="0"/>
              <a:t> there are four distinct schemes that exists  :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56840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752</Words>
  <Application>Microsoft Office PowerPoint</Application>
  <PresentationFormat>On-screen Show (4:3)</PresentationFormat>
  <Paragraphs>78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Planning</vt:lpstr>
      <vt:lpstr>Necessity of Planning</vt:lpstr>
      <vt:lpstr>PowerPoint Presentation</vt:lpstr>
      <vt:lpstr>Components of Planning</vt:lpstr>
      <vt:lpstr>PowerPoint Presentation</vt:lpstr>
      <vt:lpstr>PowerPoint Presentation</vt:lpstr>
      <vt:lpstr>PowerPoint Presentation</vt:lpstr>
      <vt:lpstr>Planning Agents</vt:lpstr>
      <vt:lpstr>Planning generating schemes</vt:lpstr>
      <vt:lpstr>Hierarchical planning</vt:lpstr>
      <vt:lpstr>Goal Stack Planning</vt:lpstr>
      <vt:lpstr>PowerPoint Presentation</vt:lpstr>
      <vt:lpstr>Algorithm</vt:lpstr>
      <vt:lpstr>Script – based planning</vt:lpstr>
      <vt:lpstr>Opportunistic Planning</vt:lpstr>
      <vt:lpstr>Planning Algorithm</vt:lpstr>
      <vt:lpstr>Planning representation with STRIPS</vt:lpstr>
      <vt:lpstr>Difficulties in Planning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</dc:title>
  <dc:creator>lenovo</dc:creator>
  <cp:lastModifiedBy>lenovo</cp:lastModifiedBy>
  <cp:revision>20</cp:revision>
  <dcterms:created xsi:type="dcterms:W3CDTF">2016-03-06T01:17:52Z</dcterms:created>
  <dcterms:modified xsi:type="dcterms:W3CDTF">2016-03-08T15:13:24Z</dcterms:modified>
</cp:coreProperties>
</file>