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0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187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8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27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702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49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07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9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8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88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8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D217-D496-4503-B332-32CF59C5B419}" type="datetimeFigureOut">
              <a:rPr lang="en-IN" smtClean="0"/>
              <a:t>02-03-2016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3F9A6-2C61-4496-999A-2F53393664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3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Probabilistic Reasoning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31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Theorem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probability theory and statistics, Bayes' theorem (alternatively Bayes' law or Bayes' rule) describes the probability of an event, based on conditions that might be related to the event.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59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Bayes' theorem is stated mathematically as the following equation:</a:t>
            </a:r>
          </a:p>
          <a:p>
            <a:r>
              <a:rPr lang="en-US" dirty="0" smtClean="0"/>
              <a:t>P(A|B) = P(B|A) P(A) / P(B)</a:t>
            </a:r>
            <a:r>
              <a:rPr lang="en-IN" dirty="0"/>
              <a:t> </a:t>
            </a:r>
            <a:r>
              <a:rPr lang="en-IN" smtClean="0"/>
              <a:t>where</a:t>
            </a:r>
            <a:r>
              <a:rPr lang="en-IN" dirty="0" smtClean="0"/>
              <a:t> A and B are events.</a:t>
            </a:r>
          </a:p>
          <a:p>
            <a:r>
              <a:rPr lang="en-IN" dirty="0" smtClean="0"/>
              <a:t>P(A) and P(B) are the probabilities of A and B without regard to each other.</a:t>
            </a:r>
          </a:p>
          <a:p>
            <a:r>
              <a:rPr lang="en-IN" dirty="0" smtClean="0"/>
              <a:t>P(A | B), a conditional probability, is the probability of observing event A given that B is true.</a:t>
            </a:r>
          </a:p>
          <a:p>
            <a:r>
              <a:rPr lang="en-IN" dirty="0" smtClean="0"/>
              <a:t>P(B | A) is the probability of observing event B given that A is true.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361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Probabilistic Reasoning</vt:lpstr>
      <vt:lpstr>Bayes Theorem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Reasoning</dc:title>
  <dc:creator>lenovo</dc:creator>
  <cp:lastModifiedBy>lenovo</cp:lastModifiedBy>
  <cp:revision>2</cp:revision>
  <dcterms:created xsi:type="dcterms:W3CDTF">2016-03-02T14:49:51Z</dcterms:created>
  <dcterms:modified xsi:type="dcterms:W3CDTF">2016-03-02T15:00:42Z</dcterms:modified>
</cp:coreProperties>
</file>