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0309-6579-4EF1-A432-2F22027A193B}" type="datetimeFigureOut">
              <a:rPr lang="en-IN" smtClean="0"/>
              <a:t>08-04-2016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1F41-2FF3-4520-9FF7-D178CF82C9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019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0309-6579-4EF1-A432-2F22027A193B}" type="datetimeFigureOut">
              <a:rPr lang="en-IN" smtClean="0"/>
              <a:t>08-04-2016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1F41-2FF3-4520-9FF7-D178CF82C9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514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0309-6579-4EF1-A432-2F22027A193B}" type="datetimeFigureOut">
              <a:rPr lang="en-IN" smtClean="0"/>
              <a:t>08-04-2016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1F41-2FF3-4520-9FF7-D178CF82C9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074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0309-6579-4EF1-A432-2F22027A193B}" type="datetimeFigureOut">
              <a:rPr lang="en-IN" smtClean="0"/>
              <a:t>08-04-2016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1F41-2FF3-4520-9FF7-D178CF82C9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309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0309-6579-4EF1-A432-2F22027A193B}" type="datetimeFigureOut">
              <a:rPr lang="en-IN" smtClean="0"/>
              <a:t>08-04-2016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1F41-2FF3-4520-9FF7-D178CF82C9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32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0309-6579-4EF1-A432-2F22027A193B}" type="datetimeFigureOut">
              <a:rPr lang="en-IN" smtClean="0"/>
              <a:t>08-04-2016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1F41-2FF3-4520-9FF7-D178CF82C9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545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0309-6579-4EF1-A432-2F22027A193B}" type="datetimeFigureOut">
              <a:rPr lang="en-IN" smtClean="0"/>
              <a:t>08-04-2016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1F41-2FF3-4520-9FF7-D178CF82C9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7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0309-6579-4EF1-A432-2F22027A193B}" type="datetimeFigureOut">
              <a:rPr lang="en-IN" smtClean="0"/>
              <a:t>08-04-2016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1F41-2FF3-4520-9FF7-D178CF82C9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572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0309-6579-4EF1-A432-2F22027A193B}" type="datetimeFigureOut">
              <a:rPr lang="en-IN" smtClean="0"/>
              <a:t>08-04-2016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1F41-2FF3-4520-9FF7-D178CF82C9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4786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0309-6579-4EF1-A432-2F22027A193B}" type="datetimeFigureOut">
              <a:rPr lang="en-IN" smtClean="0"/>
              <a:t>08-04-2016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1F41-2FF3-4520-9FF7-D178CF82C9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78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0309-6579-4EF1-A432-2F22027A193B}" type="datetimeFigureOut">
              <a:rPr lang="en-IN" smtClean="0"/>
              <a:t>08-04-2016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1F41-2FF3-4520-9FF7-D178CF82C9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326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B0309-6579-4EF1-A432-2F22027A193B}" type="datetimeFigureOut">
              <a:rPr lang="en-IN" smtClean="0"/>
              <a:t>08-04-2016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D1F41-2FF3-4520-9FF7-D178CF82C96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33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PROLOG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Disha</a:t>
            </a:r>
            <a:r>
              <a:rPr lang="en-US" dirty="0" smtClean="0"/>
              <a:t> </a:t>
            </a:r>
            <a:r>
              <a:rPr lang="en-US" dirty="0" err="1" smtClean="0"/>
              <a:t>Deliwala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2222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 syntax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Atoms : are sting of lowercase and uppercase letter, digits, underscore.</a:t>
            </a:r>
          </a:p>
          <a:p>
            <a:r>
              <a:rPr lang="en-US" dirty="0" smtClean="0"/>
              <a:t>2. Numbers : integers, floats</a:t>
            </a:r>
          </a:p>
          <a:p>
            <a:r>
              <a:rPr lang="en-US" dirty="0" smtClean="0"/>
              <a:t>3. Variables : </a:t>
            </a:r>
            <a:r>
              <a:rPr lang="en-US" dirty="0" smtClean="0"/>
              <a:t>are sting of lowercase and uppercase letter, digits, underscore.</a:t>
            </a:r>
          </a:p>
          <a:p>
            <a:r>
              <a:rPr lang="en-US" dirty="0" smtClean="0"/>
              <a:t>4. Compound terms : consists of prolog atoms ‘</a:t>
            </a:r>
            <a:r>
              <a:rPr lang="en-US" dirty="0" err="1" smtClean="0"/>
              <a:t>functor</a:t>
            </a:r>
            <a:r>
              <a:rPr lang="en-US" dirty="0" smtClean="0"/>
              <a:t>’. </a:t>
            </a:r>
            <a:r>
              <a:rPr lang="en-US" dirty="0" err="1" smtClean="0"/>
              <a:t>Is_bigger</a:t>
            </a:r>
            <a:r>
              <a:rPr lang="en-US" dirty="0" smtClean="0"/>
              <a:t>(</a:t>
            </a:r>
            <a:r>
              <a:rPr lang="en-US" dirty="0" err="1" smtClean="0"/>
              <a:t>tiger,X</a:t>
            </a:r>
            <a:r>
              <a:rPr lang="en-US" dirty="0" smtClean="0"/>
              <a:t>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9778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Predicates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?- X=tiger, write(X),n1.</a:t>
            </a:r>
          </a:p>
          <a:p>
            <a:r>
              <a:rPr lang="en-US" dirty="0" smtClean="0"/>
              <a:t>Tiger.</a:t>
            </a:r>
          </a:p>
          <a:p>
            <a:r>
              <a:rPr lang="en-US" dirty="0" smtClean="0"/>
              <a:t>X=Tiger.</a:t>
            </a:r>
          </a:p>
          <a:p>
            <a:r>
              <a:rPr lang="en-US" dirty="0" smtClean="0"/>
              <a:t>Yes.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2585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?- </a:t>
            </a:r>
            <a:r>
              <a:rPr lang="en-US" dirty="0" err="1" smtClean="0"/>
              <a:t>is_bigger</a:t>
            </a:r>
            <a:r>
              <a:rPr lang="en-US" dirty="0" smtClean="0"/>
              <a:t>(</a:t>
            </a:r>
            <a:r>
              <a:rPr lang="en-US" dirty="0" err="1" smtClean="0"/>
              <a:t>X,cat</a:t>
            </a:r>
            <a:r>
              <a:rPr lang="en-US" dirty="0" smtClean="0"/>
              <a:t>) = </a:t>
            </a:r>
            <a:r>
              <a:rPr lang="en-US" dirty="0" err="1" smtClean="0"/>
              <a:t>is_bigger</a:t>
            </a:r>
            <a:r>
              <a:rPr lang="en-US" dirty="0" smtClean="0"/>
              <a:t>(</a:t>
            </a:r>
            <a:r>
              <a:rPr lang="en-US" dirty="0" err="1" smtClean="0"/>
              <a:t>tiger,cat</a:t>
            </a:r>
            <a:r>
              <a:rPr lang="en-US" dirty="0" smtClean="0"/>
              <a:t>).</a:t>
            </a:r>
          </a:p>
          <a:p>
            <a:r>
              <a:rPr lang="en-US" dirty="0" smtClean="0"/>
              <a:t>X=tiger</a:t>
            </a:r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?- p(_,2,2) = p(1,Y,_)</a:t>
            </a:r>
          </a:p>
          <a:p>
            <a:r>
              <a:rPr lang="en-US" dirty="0" smtClean="0"/>
              <a:t>Y=2</a:t>
            </a:r>
          </a:p>
          <a:p>
            <a:r>
              <a:rPr lang="en-US" dirty="0" smtClean="0"/>
              <a:t>Yes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89705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Manipulation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uses collection of terms.</a:t>
            </a:r>
          </a:p>
          <a:p>
            <a:r>
              <a:rPr lang="en-US" dirty="0" smtClean="0"/>
              <a:t>List is denoted by square brackets [].</a:t>
            </a:r>
          </a:p>
          <a:p>
            <a:r>
              <a:rPr lang="en-US" dirty="0" smtClean="0"/>
              <a:t>[] means an empty list.</a:t>
            </a:r>
          </a:p>
          <a:p>
            <a:r>
              <a:rPr lang="en-US" dirty="0" smtClean="0"/>
              <a:t>The first element of the list is called head and remaining is called tail.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3517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?- [1,2,3,4,5] = [Head | Tail].</a:t>
            </a:r>
          </a:p>
          <a:p>
            <a:r>
              <a:rPr lang="en-US" dirty="0" smtClean="0"/>
              <a:t>Head = 1</a:t>
            </a:r>
          </a:p>
          <a:p>
            <a:r>
              <a:rPr lang="en-US" dirty="0" smtClean="0"/>
              <a:t>Tail = [2,3,4,5]</a:t>
            </a:r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?- [</a:t>
            </a:r>
            <a:r>
              <a:rPr lang="en-US" dirty="0" err="1" smtClean="0"/>
              <a:t>q,l,j,j,l,b</a:t>
            </a:r>
            <a:r>
              <a:rPr lang="en-US" dirty="0" smtClean="0"/>
              <a:t>] = [__,X | __]</a:t>
            </a:r>
          </a:p>
          <a:p>
            <a:r>
              <a:rPr lang="en-US" dirty="0" smtClean="0"/>
              <a:t>X=l</a:t>
            </a:r>
          </a:p>
          <a:p>
            <a:r>
              <a:rPr lang="en-US" dirty="0" smtClean="0"/>
              <a:t>Yes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9139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?- </a:t>
            </a:r>
            <a:r>
              <a:rPr lang="en-US" dirty="0" err="1" smtClean="0"/>
              <a:t>concat_lists</a:t>
            </a:r>
            <a:r>
              <a:rPr lang="en-US" dirty="0" smtClean="0"/>
              <a:t>([1,2,3],[</a:t>
            </a:r>
            <a:r>
              <a:rPr lang="en-US" dirty="0" err="1" smtClean="0"/>
              <a:t>a,b,c,d</a:t>
            </a:r>
            <a:r>
              <a:rPr lang="en-US" dirty="0" smtClean="0"/>
              <a:t>],X)</a:t>
            </a:r>
          </a:p>
          <a:p>
            <a:r>
              <a:rPr lang="en-US" dirty="0" smtClean="0"/>
              <a:t>X = [1,2,3,a,b,c,d]</a:t>
            </a:r>
          </a:p>
          <a:p>
            <a:r>
              <a:rPr lang="en-US" dirty="0" smtClean="0"/>
              <a:t>Yes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57896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predicates in list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?– length(List,3)</a:t>
            </a:r>
          </a:p>
          <a:p>
            <a:r>
              <a:rPr lang="en-US" dirty="0" smtClean="0"/>
              <a:t>List = [A1,A2,A3]</a:t>
            </a:r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?– member(cat,[</a:t>
            </a:r>
            <a:r>
              <a:rPr lang="en-US" dirty="0" err="1" smtClean="0"/>
              <a:t>horse,donkey,cat,monkey</a:t>
            </a:r>
            <a:r>
              <a:rPr lang="en-US" dirty="0" smtClean="0"/>
              <a:t>])</a:t>
            </a:r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?- </a:t>
            </a:r>
            <a:r>
              <a:rPr lang="en-US" dirty="0" err="1" smtClean="0"/>
              <a:t>analyse_list</a:t>
            </a:r>
            <a:r>
              <a:rPr lang="en-US" dirty="0" smtClean="0"/>
              <a:t>([])</a:t>
            </a:r>
          </a:p>
          <a:p>
            <a:r>
              <a:rPr lang="en-US" dirty="0" smtClean="0"/>
              <a:t>This is an empty list.</a:t>
            </a:r>
          </a:p>
          <a:p>
            <a:r>
              <a:rPr lang="en-US" dirty="0" smtClean="0"/>
              <a:t>Yes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5508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?- </a:t>
            </a:r>
            <a:r>
              <a:rPr lang="en-US" dirty="0" err="1" smtClean="0"/>
              <a:t>analyse_list</a:t>
            </a:r>
            <a:r>
              <a:rPr lang="en-US" dirty="0" smtClean="0"/>
              <a:t>([</a:t>
            </a:r>
            <a:r>
              <a:rPr lang="en-US" dirty="0" err="1" smtClean="0"/>
              <a:t>dog,cat,horse,cow</a:t>
            </a:r>
            <a:r>
              <a:rPr lang="en-US" dirty="0" smtClean="0"/>
              <a:t>])</a:t>
            </a:r>
          </a:p>
          <a:p>
            <a:r>
              <a:rPr lang="en-US" dirty="0" smtClean="0"/>
              <a:t>This is the head of your list : dog</a:t>
            </a:r>
          </a:p>
          <a:p>
            <a:r>
              <a:rPr lang="en-US" dirty="0"/>
              <a:t> </a:t>
            </a:r>
            <a:r>
              <a:rPr lang="en-US" dirty="0" smtClean="0"/>
              <a:t>This is the tail of your list : [</a:t>
            </a:r>
            <a:r>
              <a:rPr lang="en-US" dirty="0" err="1" smtClean="0"/>
              <a:t>cat,horse,cow</a:t>
            </a:r>
            <a:r>
              <a:rPr lang="en-US" dirty="0" smtClean="0"/>
              <a:t>]</a:t>
            </a:r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?- </a:t>
            </a:r>
            <a:r>
              <a:rPr lang="en-US" dirty="0" err="1" smtClean="0"/>
              <a:t>remove_duplicates</a:t>
            </a:r>
            <a:r>
              <a:rPr lang="en-US" dirty="0" smtClean="0"/>
              <a:t>([</a:t>
            </a:r>
            <a:r>
              <a:rPr lang="en-US" dirty="0" err="1" smtClean="0"/>
              <a:t>a,b,a,c,d,d</a:t>
            </a:r>
            <a:r>
              <a:rPr lang="en-US" dirty="0" smtClean="0"/>
              <a:t>],List).</a:t>
            </a:r>
          </a:p>
          <a:p>
            <a:r>
              <a:rPr lang="en-US" dirty="0" smtClean="0"/>
              <a:t>List = [</a:t>
            </a:r>
            <a:r>
              <a:rPr lang="en-US" dirty="0" err="1" smtClean="0"/>
              <a:t>b,a,c,d</a:t>
            </a:r>
            <a:r>
              <a:rPr lang="en-US" dirty="0" smtClean="0"/>
              <a:t>]</a:t>
            </a:r>
          </a:p>
          <a:p>
            <a:r>
              <a:rPr lang="en-US" dirty="0" smtClean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643908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?- </a:t>
            </a:r>
            <a:r>
              <a:rPr lang="en-US" dirty="0" err="1" smtClean="0"/>
              <a:t>reverse_list</a:t>
            </a:r>
            <a:r>
              <a:rPr lang="en-US" dirty="0" smtClean="0"/>
              <a:t>([</a:t>
            </a:r>
            <a:r>
              <a:rPr lang="en-US" dirty="0" err="1" smtClean="0"/>
              <a:t>lion,elephant,monkey</a:t>
            </a:r>
            <a:r>
              <a:rPr lang="en-US" dirty="0" smtClean="0"/>
              <a:t>],List)</a:t>
            </a:r>
          </a:p>
          <a:p>
            <a:r>
              <a:rPr lang="en-US" dirty="0" smtClean="0"/>
              <a:t>List = [</a:t>
            </a:r>
            <a:r>
              <a:rPr lang="en-US" dirty="0" err="1" smtClean="0"/>
              <a:t>monkey,elephant,lion</a:t>
            </a:r>
            <a:r>
              <a:rPr lang="en-US" dirty="0" smtClean="0"/>
              <a:t>]</a:t>
            </a:r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?- replace([1,2,3,4,3,5],3,x,List).</a:t>
            </a:r>
          </a:p>
          <a:p>
            <a:r>
              <a:rPr lang="en-US" dirty="0" smtClean="0"/>
              <a:t>List = [1,2,x,4,x,5]</a:t>
            </a:r>
          </a:p>
          <a:p>
            <a:r>
              <a:rPr lang="en-US" dirty="0" smtClean="0"/>
              <a:t>Yes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25968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operations in prolog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?- X is 3 + 5 , X = 8</a:t>
            </a:r>
          </a:p>
          <a:p>
            <a:r>
              <a:rPr lang="en-US" dirty="0" smtClean="0"/>
              <a:t>X = 8</a:t>
            </a:r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?- 8 is 3 + 5</a:t>
            </a:r>
          </a:p>
          <a:p>
            <a:r>
              <a:rPr lang="en-US" dirty="0" smtClean="0"/>
              <a:t>Yes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192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is PROLOG?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 smtClean="0"/>
              <a:t>Prolog</a:t>
            </a:r>
            <a:r>
              <a:rPr lang="en-IN" dirty="0" smtClean="0"/>
              <a:t> is a Declarative or logical Language.</a:t>
            </a:r>
          </a:p>
          <a:p>
            <a:r>
              <a:rPr lang="en-IN" dirty="0" err="1" smtClean="0"/>
              <a:t>Prolog</a:t>
            </a:r>
            <a:r>
              <a:rPr lang="en-IN" dirty="0" smtClean="0"/>
              <a:t> takes only facts and rules to arrive at goals.</a:t>
            </a:r>
          </a:p>
          <a:p>
            <a:r>
              <a:rPr lang="en-IN" dirty="0" smtClean="0"/>
              <a:t>The programmer doesn’t tell it how to solve.</a:t>
            </a:r>
          </a:p>
          <a:p>
            <a:r>
              <a:rPr lang="en-IN" dirty="0" smtClean="0"/>
              <a:t>For solving logic and decision problems, </a:t>
            </a:r>
            <a:r>
              <a:rPr lang="en-IN" dirty="0" err="1" smtClean="0"/>
              <a:t>Prolog</a:t>
            </a:r>
            <a:r>
              <a:rPr lang="en-IN" dirty="0" smtClean="0"/>
              <a:t> is ideal.</a:t>
            </a:r>
          </a:p>
          <a:p>
            <a:r>
              <a:rPr lang="en-IN" dirty="0" smtClean="0"/>
              <a:t>Typical applications:  AI, Database apps, proving theorems, symbolic evaluation (i.e. differentiation).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1405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in prolog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Max</a:t>
            </a:r>
          </a:p>
          <a:p>
            <a:r>
              <a:rPr lang="en-US" dirty="0" smtClean="0"/>
              <a:t>Min</a:t>
            </a:r>
          </a:p>
          <a:p>
            <a:r>
              <a:rPr lang="en-US" dirty="0" err="1" smtClean="0"/>
              <a:t>Sqrt</a:t>
            </a:r>
            <a:endParaRPr lang="en-US" dirty="0" smtClean="0"/>
          </a:p>
          <a:p>
            <a:r>
              <a:rPr lang="en-US" dirty="0" smtClean="0"/>
              <a:t>abs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0220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&gt;=</a:t>
            </a:r>
          </a:p>
          <a:p>
            <a:r>
              <a:rPr lang="en-US" dirty="0" smtClean="0"/>
              <a:t>&lt;=</a:t>
            </a:r>
          </a:p>
          <a:p>
            <a:r>
              <a:rPr lang="en-US" dirty="0" smtClean="0"/>
              <a:t>=\= (not equal)</a:t>
            </a:r>
          </a:p>
          <a:p>
            <a:r>
              <a:rPr lang="en-US" dirty="0" smtClean="0"/>
              <a:t>=:= (equal)</a:t>
            </a:r>
          </a:p>
        </p:txBody>
      </p:sp>
    </p:spTree>
    <p:extLst>
      <p:ext uri="{BB962C8B-B14F-4D97-AF65-F5344CB8AC3E}">
        <p14:creationId xmlns:p14="http://schemas.microsoft.com/office/powerpoint/2010/main" val="3199809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Stores in form of record.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bookdetails</a:t>
            </a:r>
            <a:r>
              <a:rPr lang="en-US" dirty="0" smtClean="0"/>
              <a:t>(</a:t>
            </a:r>
            <a:r>
              <a:rPr lang="en-US" dirty="0" err="1" smtClean="0"/>
              <a:t>title,AI,publisher,spd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Query :</a:t>
            </a:r>
          </a:p>
          <a:p>
            <a:r>
              <a:rPr lang="en-US" dirty="0" smtClean="0"/>
              <a:t> ?- </a:t>
            </a:r>
            <a:r>
              <a:rPr lang="en-US" dirty="0" err="1" smtClean="0"/>
              <a:t>bookdetails</a:t>
            </a:r>
            <a:r>
              <a:rPr lang="en-US" dirty="0" smtClean="0"/>
              <a:t>(</a:t>
            </a:r>
            <a:r>
              <a:rPr lang="en-US" dirty="0" err="1" smtClean="0"/>
              <a:t>title,_,publisher</a:t>
            </a:r>
            <a:r>
              <a:rPr lang="en-US" dirty="0" smtClean="0"/>
              <a:t>,_)</a:t>
            </a:r>
          </a:p>
          <a:p>
            <a:r>
              <a:rPr lang="en-US" dirty="0"/>
              <a:t> </a:t>
            </a:r>
            <a:r>
              <a:rPr lang="en-US" dirty="0" smtClean="0"/>
              <a:t>AI </a:t>
            </a:r>
            <a:r>
              <a:rPr lang="en-US" dirty="0" err="1" smtClean="0"/>
              <a:t>spd</a:t>
            </a:r>
            <a:endParaRPr lang="en-US" dirty="0" smtClean="0"/>
          </a:p>
          <a:p>
            <a:r>
              <a:rPr lang="en-US" dirty="0" smtClean="0"/>
              <a:t>Yes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8493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Programs/Assignment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to calculate distance between two points</a:t>
            </a:r>
          </a:p>
          <a:p>
            <a:r>
              <a:rPr lang="en-US" dirty="0" smtClean="0"/>
              <a:t>2. find reverse of given list</a:t>
            </a:r>
          </a:p>
          <a:p>
            <a:r>
              <a:rPr lang="en-US" dirty="0" smtClean="0"/>
              <a:t>3. to concatenate two list</a:t>
            </a:r>
          </a:p>
          <a:p>
            <a:r>
              <a:rPr lang="en-US" dirty="0" smtClean="0"/>
              <a:t>4. to find factorial of given number using recursion.</a:t>
            </a:r>
          </a:p>
          <a:p>
            <a:r>
              <a:rPr lang="en-US" dirty="0" smtClean="0"/>
              <a:t>5. to compute greatest common divisor of two </a:t>
            </a:r>
            <a:r>
              <a:rPr lang="en-US" dirty="0"/>
              <a:t>n</a:t>
            </a:r>
            <a:r>
              <a:rPr lang="en-US" dirty="0" smtClean="0"/>
              <a:t>umbers.</a:t>
            </a:r>
          </a:p>
          <a:p>
            <a:r>
              <a:rPr lang="en-US" dirty="0" smtClean="0"/>
              <a:t>6. to compute Fibonacci series using recursion.</a:t>
            </a:r>
          </a:p>
          <a:p>
            <a:r>
              <a:rPr lang="en-US" dirty="0" smtClean="0"/>
              <a:t>7. to print N*N square of given characters.</a:t>
            </a:r>
          </a:p>
          <a:p>
            <a:r>
              <a:rPr lang="en-US" dirty="0" smtClean="0"/>
              <a:t>8. to calculate distance </a:t>
            </a:r>
            <a:r>
              <a:rPr lang="en-US" smtClean="0"/>
              <a:t>between two points.</a:t>
            </a: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605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Prolog work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Prolog</a:t>
            </a:r>
            <a:r>
              <a:rPr lang="en-IN" dirty="0" smtClean="0"/>
              <a:t> is based on ‘Horn Clauses’</a:t>
            </a:r>
          </a:p>
          <a:p>
            <a:r>
              <a:rPr lang="en-IN" dirty="0" smtClean="0"/>
              <a:t>Horn Clauses are a subset of ‘Predicate Logic’</a:t>
            </a:r>
          </a:p>
          <a:p>
            <a:r>
              <a:rPr lang="en-IN" dirty="0" smtClean="0"/>
              <a:t>Predicate logic is a way of simply defining how reasoning gets done in logic terms.</a:t>
            </a:r>
          </a:p>
          <a:p>
            <a:r>
              <a:rPr lang="en-IN" dirty="0" smtClean="0"/>
              <a:t>Predicate Logic is a syntax for easily reading and writing Logical ideas.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810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Predicate Logic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To transform an English sentence to Predicate Logic, we remove unnecessary terms.</a:t>
            </a:r>
          </a:p>
          <a:p>
            <a:r>
              <a:rPr lang="en-IN" dirty="0" smtClean="0"/>
              <a:t>This leaves only the relationship and the entities involved, known as arguments.</a:t>
            </a:r>
          </a:p>
          <a:p>
            <a:r>
              <a:rPr lang="en-IN" dirty="0" smtClean="0"/>
              <a:t>Ex:  A pie is good   =   good(pie)</a:t>
            </a:r>
          </a:p>
          <a:p>
            <a:r>
              <a:rPr lang="en-IN" dirty="0" smtClean="0"/>
              <a:t>The relation is ‘good’, the relation’s argument is ‘pie’.</a:t>
            </a:r>
          </a:p>
          <a:p>
            <a:r>
              <a:rPr lang="en-IN" dirty="0" smtClean="0"/>
              <a:t>In </a:t>
            </a:r>
            <a:r>
              <a:rPr lang="en-IN" dirty="0" err="1" smtClean="0"/>
              <a:t>Prolog</a:t>
            </a:r>
            <a:r>
              <a:rPr lang="en-IN" dirty="0" smtClean="0"/>
              <a:t>, we call the relation’s name (e.g. “good”) the  ‘</a:t>
            </a:r>
            <a:r>
              <a:rPr lang="en-IN" dirty="0" err="1" smtClean="0"/>
              <a:t>Functor</a:t>
            </a:r>
            <a:r>
              <a:rPr lang="en-IN" dirty="0" smtClean="0"/>
              <a:t>’.  A relation may include many arguments after the </a:t>
            </a:r>
            <a:r>
              <a:rPr lang="en-IN" dirty="0" err="1" smtClean="0"/>
              <a:t>functor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41141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Prolog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Facts and rules are the two important components in prolog.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23351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Facts have simple syntax and it always begin with lowercase letter.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:</a:t>
            </a:r>
          </a:p>
          <a:p>
            <a:r>
              <a:rPr lang="en-US" dirty="0" smtClean="0"/>
              <a:t> smaller(</a:t>
            </a:r>
            <a:r>
              <a:rPr lang="en-US" dirty="0" err="1" smtClean="0"/>
              <a:t>ant,grasshopper</a:t>
            </a:r>
            <a:r>
              <a:rPr lang="en-US" dirty="0" smtClean="0"/>
              <a:t>).</a:t>
            </a:r>
          </a:p>
          <a:p>
            <a:r>
              <a:rPr lang="en-US" dirty="0"/>
              <a:t> </a:t>
            </a:r>
            <a:r>
              <a:rPr lang="en-US" dirty="0" smtClean="0"/>
              <a:t>smaller(</a:t>
            </a:r>
            <a:r>
              <a:rPr lang="en-US" dirty="0" err="1" smtClean="0"/>
              <a:t>ant,ladybird</a:t>
            </a:r>
            <a:r>
              <a:rPr lang="en-US" dirty="0" smtClean="0"/>
              <a:t>).</a:t>
            </a:r>
            <a:endParaRPr lang="en-IN" dirty="0" smtClean="0"/>
          </a:p>
          <a:p>
            <a:r>
              <a:rPr lang="en-US" dirty="0" smtClean="0"/>
              <a:t> </a:t>
            </a:r>
            <a:r>
              <a:rPr lang="en-US" dirty="0" smtClean="0"/>
              <a:t>smaller(</a:t>
            </a:r>
            <a:r>
              <a:rPr lang="en-US" dirty="0" err="1" smtClean="0"/>
              <a:t>ladybird,grasshopper</a:t>
            </a:r>
            <a:r>
              <a:rPr lang="en-US" dirty="0" smtClean="0"/>
              <a:t>).</a:t>
            </a:r>
            <a:endParaRPr lang="en-IN" dirty="0" smtClean="0"/>
          </a:p>
          <a:p>
            <a:r>
              <a:rPr lang="en-US" dirty="0" smtClean="0"/>
              <a:t>These facts are also known as clauses.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74088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compilation of the facts if we query the prolog system : </a:t>
            </a:r>
          </a:p>
          <a:p>
            <a:r>
              <a:rPr lang="en-US" dirty="0" smtClean="0"/>
              <a:t>?- smaller(</a:t>
            </a:r>
            <a:r>
              <a:rPr lang="en-US" dirty="0" err="1" smtClean="0"/>
              <a:t>ant,ladybird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Yes.</a:t>
            </a:r>
          </a:p>
          <a:p>
            <a:r>
              <a:rPr lang="en-US" dirty="0" smtClean="0"/>
              <a:t>?- smaller(</a:t>
            </a:r>
            <a:r>
              <a:rPr lang="en-US" dirty="0" err="1" smtClean="0"/>
              <a:t>grasshopper,ladybird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No.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4060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conditional statement about the world are stated rules in prolog.</a:t>
            </a:r>
          </a:p>
          <a:p>
            <a:r>
              <a:rPr lang="en-US" dirty="0" smtClean="0"/>
              <a:t>For representing rules  :- symbol is used.</a:t>
            </a:r>
          </a:p>
          <a:p>
            <a:r>
              <a:rPr lang="en-US" dirty="0" smtClean="0"/>
              <a:t>Syntax of rule :</a:t>
            </a:r>
          </a:p>
          <a:p>
            <a:r>
              <a:rPr lang="en-US" dirty="0" smtClean="0"/>
              <a:t>Head :- body pattern</a:t>
            </a:r>
          </a:p>
          <a:p>
            <a:r>
              <a:rPr lang="en-US" dirty="0" smtClean="0"/>
              <a:t>Head is true if body is true.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3715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fly(x) :- bird(x)</a:t>
            </a:r>
          </a:p>
          <a:p>
            <a:r>
              <a:rPr lang="en-US" dirty="0" smtClean="0"/>
              <a:t> bird(</a:t>
            </a:r>
            <a:r>
              <a:rPr lang="en-US" dirty="0"/>
              <a:t>d</a:t>
            </a:r>
            <a:r>
              <a:rPr lang="en-US" dirty="0" smtClean="0"/>
              <a:t>ove).</a:t>
            </a:r>
          </a:p>
          <a:p>
            <a:r>
              <a:rPr lang="en-US" dirty="0"/>
              <a:t> </a:t>
            </a:r>
            <a:r>
              <a:rPr lang="en-US" dirty="0" smtClean="0"/>
              <a:t>?-fly(A)</a:t>
            </a:r>
          </a:p>
          <a:p>
            <a:r>
              <a:rPr lang="en-US" dirty="0"/>
              <a:t> </a:t>
            </a:r>
            <a:r>
              <a:rPr lang="en-US" dirty="0" smtClean="0"/>
              <a:t>A = dove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77627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721</Words>
  <Application>Microsoft Office PowerPoint</Application>
  <PresentationFormat>On-screen Show (4:3)</PresentationFormat>
  <Paragraphs>130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PROLOG</vt:lpstr>
      <vt:lpstr>What is PROLOG?</vt:lpstr>
      <vt:lpstr>How does Prolog work ?</vt:lpstr>
      <vt:lpstr>Predicate Logic</vt:lpstr>
      <vt:lpstr>Components of Prolog</vt:lpstr>
      <vt:lpstr>Facts</vt:lpstr>
      <vt:lpstr>PowerPoint Presentation</vt:lpstr>
      <vt:lpstr>Rules</vt:lpstr>
      <vt:lpstr>PowerPoint Presentation</vt:lpstr>
      <vt:lpstr>Prolog syntax</vt:lpstr>
      <vt:lpstr>Built-in Predicates</vt:lpstr>
      <vt:lpstr>Matching</vt:lpstr>
      <vt:lpstr>List Manipulation</vt:lpstr>
      <vt:lpstr>PowerPoint Presentation</vt:lpstr>
      <vt:lpstr>PowerPoint Presentation</vt:lpstr>
      <vt:lpstr>Built-in predicates in list</vt:lpstr>
      <vt:lpstr>PowerPoint Presentation</vt:lpstr>
      <vt:lpstr>PowerPoint Presentation</vt:lpstr>
      <vt:lpstr>Arithmetic operations in prolog</vt:lpstr>
      <vt:lpstr>Functions in prolog</vt:lpstr>
      <vt:lpstr>relations</vt:lpstr>
      <vt:lpstr>structure</vt:lpstr>
      <vt:lpstr>Programs/Assignment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PROLOG</dc:title>
  <dc:creator>lenovo</dc:creator>
  <cp:lastModifiedBy>lenovo</cp:lastModifiedBy>
  <cp:revision>24</cp:revision>
  <dcterms:created xsi:type="dcterms:W3CDTF">2016-04-08T07:24:42Z</dcterms:created>
  <dcterms:modified xsi:type="dcterms:W3CDTF">2016-04-08T11:28:57Z</dcterms:modified>
</cp:coreProperties>
</file>