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5C09-9B50-4EB0-B923-8F55D91E6877}" type="datetimeFigureOut">
              <a:rPr lang="en-IN" smtClean="0"/>
              <a:t>27-02-2016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C91E-AE74-40CD-AD84-224D35B7F4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0158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5C09-9B50-4EB0-B923-8F55D91E6877}" type="datetimeFigureOut">
              <a:rPr lang="en-IN" smtClean="0"/>
              <a:t>27-02-2016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C91E-AE74-40CD-AD84-224D35B7F4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094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5C09-9B50-4EB0-B923-8F55D91E6877}" type="datetimeFigureOut">
              <a:rPr lang="en-IN" smtClean="0"/>
              <a:t>27-02-2016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C91E-AE74-40CD-AD84-224D35B7F4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839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5C09-9B50-4EB0-B923-8F55D91E6877}" type="datetimeFigureOut">
              <a:rPr lang="en-IN" smtClean="0"/>
              <a:t>27-02-2016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C91E-AE74-40CD-AD84-224D35B7F4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630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5C09-9B50-4EB0-B923-8F55D91E6877}" type="datetimeFigureOut">
              <a:rPr lang="en-IN" smtClean="0"/>
              <a:t>27-02-2016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C91E-AE74-40CD-AD84-224D35B7F4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446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5C09-9B50-4EB0-B923-8F55D91E6877}" type="datetimeFigureOut">
              <a:rPr lang="en-IN" smtClean="0"/>
              <a:t>27-02-2016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C91E-AE74-40CD-AD84-224D35B7F4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222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5C09-9B50-4EB0-B923-8F55D91E6877}" type="datetimeFigureOut">
              <a:rPr lang="en-IN" smtClean="0"/>
              <a:t>27-02-2016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C91E-AE74-40CD-AD84-224D35B7F4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68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5C09-9B50-4EB0-B923-8F55D91E6877}" type="datetimeFigureOut">
              <a:rPr lang="en-IN" smtClean="0"/>
              <a:t>27-02-2016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C91E-AE74-40CD-AD84-224D35B7F4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373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5C09-9B50-4EB0-B923-8F55D91E6877}" type="datetimeFigureOut">
              <a:rPr lang="en-IN" smtClean="0"/>
              <a:t>27-02-2016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C91E-AE74-40CD-AD84-224D35B7F4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77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5C09-9B50-4EB0-B923-8F55D91E6877}" type="datetimeFigureOut">
              <a:rPr lang="en-IN" smtClean="0"/>
              <a:t>27-02-2016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C91E-AE74-40CD-AD84-224D35B7F4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096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5C09-9B50-4EB0-B923-8F55D91E6877}" type="datetimeFigureOut">
              <a:rPr lang="en-IN" smtClean="0"/>
              <a:t>27-02-2016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C91E-AE74-40CD-AD84-224D35B7F4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750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35C09-9B50-4EB0-B923-8F55D91E6877}" type="datetimeFigureOut">
              <a:rPr lang="en-IN" smtClean="0"/>
              <a:t>27-02-2016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3C91E-AE74-40CD-AD84-224D35B7F4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965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Models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Hunt’s Model :</a:t>
            </a:r>
          </a:p>
          <a:p>
            <a:r>
              <a:rPr lang="en-US" dirty="0" smtClean="0"/>
              <a:t>Input</a:t>
            </a:r>
          </a:p>
          <a:p>
            <a:r>
              <a:rPr lang="en-US" dirty="0" smtClean="0"/>
              <a:t>Retrieval</a:t>
            </a:r>
          </a:p>
          <a:p>
            <a:r>
              <a:rPr lang="en-US" smtClean="0"/>
              <a:t>Adaptation</a:t>
            </a:r>
            <a:endParaRPr lang="en-US" dirty="0" smtClean="0"/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Repair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51924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/>
              <a:t>C</a:t>
            </a:r>
            <a:r>
              <a:rPr lang="en-US" dirty="0" smtClean="0"/>
              <a:t>ategory – exemplar model :</a:t>
            </a:r>
          </a:p>
          <a:p>
            <a:r>
              <a:rPr lang="en-US" dirty="0" smtClean="0"/>
              <a:t>Model is based on real world and should be defined extensionally with cases which are known as exemplars.</a:t>
            </a:r>
          </a:p>
          <a:p>
            <a:r>
              <a:rPr lang="en-US" dirty="0" smtClean="0"/>
              <a:t>Contains :</a:t>
            </a:r>
          </a:p>
          <a:p>
            <a:r>
              <a:rPr lang="en-US" dirty="0" smtClean="0"/>
              <a:t>Feature links</a:t>
            </a:r>
          </a:p>
          <a:p>
            <a:r>
              <a:rPr lang="en-US" dirty="0" smtClean="0"/>
              <a:t>Case links</a:t>
            </a:r>
          </a:p>
          <a:p>
            <a:r>
              <a:rPr lang="en-US" dirty="0" smtClean="0"/>
              <a:t>Difference links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21832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Retrieval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Surface similarity</a:t>
            </a:r>
          </a:p>
          <a:p>
            <a:r>
              <a:rPr lang="en-US" dirty="0" smtClean="0"/>
              <a:t>2. Nearest neighbor</a:t>
            </a:r>
          </a:p>
          <a:p>
            <a:r>
              <a:rPr lang="en-US" dirty="0" smtClean="0"/>
              <a:t>3. Induction(decision tree)</a:t>
            </a:r>
          </a:p>
          <a:p>
            <a:r>
              <a:rPr lang="en-US" dirty="0" smtClean="0"/>
              <a:t>4. Template (SQL Like)</a:t>
            </a:r>
          </a:p>
          <a:p>
            <a:r>
              <a:rPr lang="en-US" dirty="0" smtClean="0"/>
              <a:t>5. Adaptation (domain specific)</a:t>
            </a:r>
          </a:p>
          <a:p>
            <a:r>
              <a:rPr lang="en-US" dirty="0" smtClean="0"/>
              <a:t>6. Diversity</a:t>
            </a:r>
          </a:p>
          <a:p>
            <a:r>
              <a:rPr lang="en-US" dirty="0" smtClean="0"/>
              <a:t>7. Compromise (alternatives)</a:t>
            </a:r>
          </a:p>
          <a:p>
            <a:r>
              <a:rPr lang="en-US" dirty="0" smtClean="0"/>
              <a:t>8. Order based</a:t>
            </a:r>
          </a:p>
          <a:p>
            <a:r>
              <a:rPr lang="en-US" dirty="0" smtClean="0"/>
              <a:t>9. Explanation oriented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17405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Single case :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Transformational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Substitution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Structural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Compositional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Derivational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Generative (solution to new problem)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Evolutionary</a:t>
            </a:r>
          </a:p>
          <a:p>
            <a:pPr>
              <a:buFont typeface="Wingdings" pitchFamily="2" charset="2"/>
              <a:buChar char="ü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03168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Hybrid case : 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Null adaptation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Parameter adaptation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Critic base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Model guided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360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Multimodal Reasoning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 of CBR and RBR  :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case represent specific knowledge of domain.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New cases can be easily inserted into knowledge base.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Incremental learning comes natural to case based reasoning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Accuracy </a:t>
            </a:r>
            <a:r>
              <a:rPr lang="en-US" smtClean="0"/>
              <a:t>is enhanced.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3102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Allen’s model : </a:t>
            </a:r>
          </a:p>
          <a:p>
            <a:r>
              <a:rPr lang="en-US" dirty="0" smtClean="0"/>
              <a:t>Presentation</a:t>
            </a:r>
          </a:p>
          <a:p>
            <a:r>
              <a:rPr lang="en-US" dirty="0" smtClean="0"/>
              <a:t>Retrieval</a:t>
            </a:r>
          </a:p>
          <a:p>
            <a:r>
              <a:rPr lang="en-US" dirty="0" smtClean="0"/>
              <a:t>Adaptation</a:t>
            </a:r>
          </a:p>
          <a:p>
            <a:r>
              <a:rPr lang="en-US" dirty="0" smtClean="0"/>
              <a:t>Validation</a:t>
            </a:r>
          </a:p>
          <a:p>
            <a:r>
              <a:rPr lang="en-US" dirty="0" smtClean="0"/>
              <a:t>Update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91178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Kolodner</a:t>
            </a:r>
            <a:r>
              <a:rPr lang="en-US" dirty="0" smtClean="0"/>
              <a:t> and </a:t>
            </a:r>
            <a:r>
              <a:rPr lang="en-US" dirty="0" err="1" smtClean="0"/>
              <a:t>Leake’s</a:t>
            </a:r>
            <a:r>
              <a:rPr lang="en-US" dirty="0" smtClean="0"/>
              <a:t> model :</a:t>
            </a:r>
          </a:p>
          <a:p>
            <a:r>
              <a:rPr lang="en-US" dirty="0" smtClean="0"/>
              <a:t>Retrieval</a:t>
            </a:r>
          </a:p>
          <a:p>
            <a:r>
              <a:rPr lang="en-US" dirty="0" smtClean="0"/>
              <a:t>Adaptation/Justify</a:t>
            </a:r>
          </a:p>
          <a:p>
            <a:r>
              <a:rPr lang="en-US" dirty="0" smtClean="0"/>
              <a:t>Criticize</a:t>
            </a:r>
          </a:p>
          <a:p>
            <a:r>
              <a:rPr lang="en-US" dirty="0" smtClean="0"/>
              <a:t>Evaluate</a:t>
            </a:r>
          </a:p>
          <a:p>
            <a:r>
              <a:rPr lang="en-US" dirty="0" smtClean="0"/>
              <a:t>Store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9749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Aamodt</a:t>
            </a:r>
            <a:r>
              <a:rPr lang="en-US" dirty="0" smtClean="0"/>
              <a:t> and Plaza’s R4 model :</a:t>
            </a:r>
          </a:p>
          <a:p>
            <a:r>
              <a:rPr lang="en-US" dirty="0" smtClean="0"/>
              <a:t>Retrieve</a:t>
            </a:r>
          </a:p>
          <a:p>
            <a:r>
              <a:rPr lang="en-US" dirty="0" smtClean="0"/>
              <a:t>Reuse</a:t>
            </a:r>
          </a:p>
          <a:p>
            <a:r>
              <a:rPr lang="en-US" dirty="0" smtClean="0"/>
              <a:t>Revise</a:t>
            </a:r>
          </a:p>
          <a:p>
            <a:r>
              <a:rPr lang="en-US" dirty="0" smtClean="0"/>
              <a:t>Retain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6794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R5 Model :</a:t>
            </a:r>
          </a:p>
          <a:p>
            <a:r>
              <a:rPr lang="en-US" dirty="0" smtClean="0"/>
              <a:t>Repartition</a:t>
            </a:r>
          </a:p>
          <a:p>
            <a:r>
              <a:rPr lang="en-US" dirty="0" smtClean="0"/>
              <a:t>Retrieve</a:t>
            </a:r>
          </a:p>
          <a:p>
            <a:r>
              <a:rPr lang="en-US" dirty="0" smtClean="0"/>
              <a:t>Reuse</a:t>
            </a:r>
          </a:p>
          <a:p>
            <a:r>
              <a:rPr lang="en-US" dirty="0" smtClean="0"/>
              <a:t>Revise</a:t>
            </a:r>
          </a:p>
          <a:p>
            <a:r>
              <a:rPr lang="en-US" dirty="0" smtClean="0"/>
              <a:t>Retain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10497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 Interactive design model : </a:t>
            </a:r>
          </a:p>
          <a:p>
            <a:r>
              <a:rPr lang="en-US" dirty="0" smtClean="0"/>
              <a:t>Drawings of past design</a:t>
            </a:r>
          </a:p>
          <a:p>
            <a:r>
              <a:rPr lang="en-US" dirty="0" smtClean="0"/>
              <a:t>View design adaptation</a:t>
            </a:r>
          </a:p>
          <a:p>
            <a:r>
              <a:rPr lang="en-US" dirty="0" smtClean="0"/>
              <a:t>Case based design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3178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in CBR process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1. Case representation (Problem and situation)</a:t>
            </a:r>
          </a:p>
          <a:p>
            <a:r>
              <a:rPr lang="en-US" sz="2400" dirty="0" smtClean="0"/>
              <a:t>2. Frame based representation</a:t>
            </a:r>
          </a:p>
          <a:p>
            <a:r>
              <a:rPr lang="en-US" sz="2400" dirty="0" smtClean="0"/>
              <a:t>3. Attribute-value pair representation</a:t>
            </a:r>
          </a:p>
          <a:p>
            <a:r>
              <a:rPr lang="en-US" sz="2400" dirty="0" smtClean="0"/>
              <a:t>4. Object Oriented representation</a:t>
            </a:r>
          </a:p>
          <a:p>
            <a:r>
              <a:rPr lang="en-US" sz="2400" dirty="0" smtClean="0"/>
              <a:t>5. Text based representation</a:t>
            </a:r>
          </a:p>
          <a:p>
            <a:r>
              <a:rPr lang="en-US" sz="2400" dirty="0" smtClean="0"/>
              <a:t>6. Feature vector representation</a:t>
            </a:r>
          </a:p>
          <a:p>
            <a:r>
              <a:rPr lang="en-US" sz="2400" dirty="0" smtClean="0"/>
              <a:t>7. Hierarchical case representation</a:t>
            </a:r>
          </a:p>
          <a:p>
            <a:r>
              <a:rPr lang="en-US" sz="2400" dirty="0" smtClean="0"/>
              <a:t>8. Integrated multimedia representation</a:t>
            </a:r>
          </a:p>
          <a:p>
            <a:r>
              <a:rPr lang="en-US" sz="2400" dirty="0" smtClean="0"/>
              <a:t>9. Generalized cases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36414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Indexing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Checklist based </a:t>
            </a:r>
          </a:p>
          <a:p>
            <a:r>
              <a:rPr lang="en-US" dirty="0" smtClean="0"/>
              <a:t>2. Difference – based</a:t>
            </a:r>
          </a:p>
          <a:p>
            <a:r>
              <a:rPr lang="en-US" dirty="0" smtClean="0"/>
              <a:t>3. Similarity – based</a:t>
            </a:r>
          </a:p>
          <a:p>
            <a:r>
              <a:rPr lang="en-US" dirty="0" smtClean="0"/>
              <a:t>4. Explanation based</a:t>
            </a:r>
          </a:p>
          <a:p>
            <a:r>
              <a:rPr lang="en-US" dirty="0" smtClean="0"/>
              <a:t>5. Index</a:t>
            </a:r>
          </a:p>
        </p:txBody>
      </p:sp>
    </p:spTree>
    <p:extLst>
      <p:ext uri="{BB962C8B-B14F-4D97-AF65-F5344CB8AC3E}">
        <p14:creationId xmlns:p14="http://schemas.microsoft.com/office/powerpoint/2010/main" val="3759905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storage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Dynamic Memory :</a:t>
            </a:r>
          </a:p>
          <a:p>
            <a:r>
              <a:rPr lang="en-US" dirty="0" smtClean="0"/>
              <a:t>Memory model in which case memory is comprised of memory organization packets or MOPs (instances representing </a:t>
            </a:r>
            <a:r>
              <a:rPr lang="en-US" dirty="0" err="1" smtClean="0"/>
              <a:t>cases,events</a:t>
            </a:r>
            <a:r>
              <a:rPr lang="en-US" dirty="0" smtClean="0"/>
              <a:t> or objects)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3025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328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Reasoning Models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Methods in CBR process</vt:lpstr>
      <vt:lpstr>Case Indexing</vt:lpstr>
      <vt:lpstr>Case storage</vt:lpstr>
      <vt:lpstr>PowerPoint Presentation</vt:lpstr>
      <vt:lpstr>Case Retrieval</vt:lpstr>
      <vt:lpstr>Adaptation</vt:lpstr>
      <vt:lpstr>PowerPoint Presentation</vt:lpstr>
      <vt:lpstr>Multimodal Reasoning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Reasoning Models</dc:title>
  <dc:creator>lenovo</dc:creator>
  <cp:lastModifiedBy>lenovo</cp:lastModifiedBy>
  <cp:revision>12</cp:revision>
  <dcterms:created xsi:type="dcterms:W3CDTF">2016-02-27T14:30:55Z</dcterms:created>
  <dcterms:modified xsi:type="dcterms:W3CDTF">2016-02-27T15:18:29Z</dcterms:modified>
</cp:coreProperties>
</file>