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94" r:id="rId18"/>
    <p:sldId id="274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- 5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ETL: Transformations and Other Operators 	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Transformation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Add Transformation Operator from the Design Center.</a:t>
            </a:r>
          </a:p>
          <a:p>
            <a:pPr algn="just"/>
            <a:r>
              <a:rPr lang="en-US" dirty="0" smtClean="0"/>
              <a:t>There are two options  : select from existing repository which is bounded and next which is unbounded.</a:t>
            </a:r>
          </a:p>
          <a:p>
            <a:pPr algn="just"/>
            <a:r>
              <a:rPr lang="en-US" dirty="0" smtClean="0"/>
              <a:t>select the first option.</a:t>
            </a:r>
          </a:p>
          <a:p>
            <a:pPr algn="just"/>
            <a:r>
              <a:rPr lang="en-US" dirty="0" smtClean="0"/>
              <a:t>search the TRIM() function from list of existing functions.  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TRIM Transformation Operator window will appear on mapping.</a:t>
            </a:r>
          </a:p>
          <a:p>
            <a:pPr algn="just"/>
            <a:r>
              <a:rPr lang="en-US" dirty="0" smtClean="0"/>
              <a:t>TRIM operator has one input attribute and one output attribute.</a:t>
            </a:r>
          </a:p>
          <a:p>
            <a:pPr algn="just"/>
            <a:r>
              <a:rPr lang="en-US" dirty="0" smtClean="0"/>
              <a:t> The input attribute is the string we want to trim the whitespace from and the output attribute represents the result of applying the TRIM operator to the input string.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drag another Transformation Operator UPPER transformation for STORE_NAME and STATE</a:t>
            </a:r>
          </a:p>
          <a:p>
            <a:pPr algn="just"/>
            <a:r>
              <a:rPr lang="en-US" dirty="0" smtClean="0"/>
              <a:t> drop it to the right of the TRIM operator in mapping.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following attributes of the POS_TRANS_STAGE mapping table operator will provide the input for the five TRIM operators: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STORE_ADDRESS1 </a:t>
            </a:r>
          </a:p>
          <a:p>
            <a:r>
              <a:rPr lang="en-US" dirty="0" smtClean="0"/>
              <a:t>STORE_ADDRESS2 </a:t>
            </a:r>
          </a:p>
          <a:p>
            <a:r>
              <a:rPr lang="en-US" dirty="0" smtClean="0"/>
              <a:t>STORE_CITY </a:t>
            </a:r>
          </a:p>
          <a:p>
            <a:r>
              <a:rPr lang="en-US" dirty="0" smtClean="0"/>
              <a:t>STORE_STATE </a:t>
            </a:r>
          </a:p>
          <a:p>
            <a:r>
              <a:rPr lang="en-US" dirty="0" smtClean="0"/>
              <a:t>STORE_ZIPPOSTALCODE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output of the TRIM operators will be connected directly to attributes of the STORE dimension as follows: </a:t>
            </a:r>
          </a:p>
          <a:p>
            <a:pPr algn="just"/>
            <a:r>
              <a:rPr lang="en-US" dirty="0" smtClean="0"/>
              <a:t>ADDRESS1 </a:t>
            </a:r>
          </a:p>
          <a:p>
            <a:pPr algn="just"/>
            <a:r>
              <a:rPr lang="en-US" dirty="0" smtClean="0"/>
              <a:t>ADDRESS2 </a:t>
            </a:r>
          </a:p>
          <a:p>
            <a:pPr algn="just"/>
            <a:r>
              <a:rPr lang="en-US" dirty="0" smtClean="0"/>
              <a:t>CITY </a:t>
            </a:r>
          </a:p>
          <a:p>
            <a:pPr algn="just"/>
            <a:r>
              <a:rPr lang="en-US" dirty="0" smtClean="0"/>
              <a:t>ZIP_POSTALCODE </a:t>
            </a:r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TRIM output for the STORE_STATE attribute will be connected to the UPPER Transformation Operator.</a:t>
            </a:r>
          </a:p>
          <a:p>
            <a:pPr algn="just"/>
            <a:r>
              <a:rPr lang="en-US" dirty="0" smtClean="0"/>
              <a:t> The output from the UPPER operator will be connected to the STATE attribute in the STORE dimension.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b="1" dirty="0" smtClean="0"/>
              <a:t>Region Level</a:t>
            </a:r>
          </a:p>
          <a:p>
            <a:pPr algn="just"/>
            <a:r>
              <a:rPr lang="en-US" dirty="0" smtClean="0"/>
              <a:t>STORE_REGION to NAME in the REGION level using TRIM and UPPER transformations</a:t>
            </a:r>
          </a:p>
          <a:p>
            <a:pPr algn="just"/>
            <a:r>
              <a:rPr lang="en-US" dirty="0" smtClean="0"/>
              <a:t>STORE_REGION to DESCRIPTION in the REGION level using a TRIM transformation</a:t>
            </a:r>
          </a:p>
          <a:p>
            <a:pPr algn="just"/>
            <a:r>
              <a:rPr lang="en-US" dirty="0" smtClean="0"/>
              <a:t>STORE_COUNTRY to COUNTRY_NAME in the REGION level using TRIM and UPPER transformations.</a:t>
            </a:r>
          </a:p>
          <a:p>
            <a:pPr algn="just"/>
            <a:endParaRPr lang="en-US" dirty="0" smtClean="0"/>
          </a:p>
          <a:p>
            <a:pPr algn="just"/>
            <a:r>
              <a:rPr lang="en-US" b="1" dirty="0" smtClean="0"/>
              <a:t>Country Level</a:t>
            </a:r>
          </a:p>
          <a:p>
            <a:pPr algn="just"/>
            <a:r>
              <a:rPr lang="en-US" dirty="0" smtClean="0"/>
              <a:t>STORE_COUNTRY to NAME in the COUNTRY level using TRIM and UPPER transformations</a:t>
            </a:r>
          </a:p>
          <a:p>
            <a:pPr algn="just"/>
            <a:r>
              <a:rPr lang="en-US" dirty="0" smtClean="0"/>
              <a:t> STORE_COUNTRY to DESCRIPTION in the COUNTRY level using a TRIM transformation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two more Transformation Operators into our mapping—TRIM and UPPER—and map the STORE_REGION to the TRIM, the TRIM to the UPPER, and the UPPER to the REGION_NAME field.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Key Lookup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This operator will be used to for country attribute in STORE dimension.</a:t>
            </a:r>
          </a:p>
          <a:p>
            <a:pPr algn="just"/>
            <a:r>
              <a:rPr lang="en-US" dirty="0" smtClean="0"/>
              <a:t>It will work only on tables , so the first step is to create a country table.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Store Mapping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In the Design Center, we will right-click on the Mappings node of the ACME_DW_PROJECT | Databases | Oracle | ACME_DW_LOCATION database and select New.... Enter STORE_MAP for the name of the mapping and a blank Mapping Editor window will open.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</a:t>
            </a:r>
            <a:r>
              <a:rPr lang="en-US" smtClean="0"/>
              <a:t>external table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the Design Center  Navigate  to PE |</a:t>
            </a:r>
            <a:r>
              <a:rPr lang="en-US" dirty="0" err="1" smtClean="0"/>
              <a:t>ACME_DW_PROJECT|Databases|Oracle</a:t>
            </a:r>
            <a:r>
              <a:rPr lang="en-US" dirty="0" smtClean="0"/>
              <a:t> | ACME_DW_LOCATION| External Tables node right click and select New.</a:t>
            </a:r>
          </a:p>
          <a:p>
            <a:r>
              <a:rPr lang="en-US" dirty="0" smtClean="0"/>
              <a:t>This will launch the External Table wizard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1 : Welcome screen will appear give the external table name as “Countries” and click NEXT</a:t>
            </a:r>
          </a:p>
          <a:p>
            <a:r>
              <a:rPr lang="en-US" dirty="0" smtClean="0"/>
              <a:t>Step 2 : In files module give the name “Countries.csv” and click NEXT</a:t>
            </a:r>
          </a:p>
          <a:p>
            <a:r>
              <a:rPr lang="en-US" dirty="0" smtClean="0"/>
              <a:t>Step 3 : Select the default location for the external table (ACME_FILES_LOCATION) and summary screen will appear. Click Finish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Creating and Loading a Lookup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/>
              <a:t>Step 1 : Right-click on the Mappings node, select New..., enter COUNTRIES_LOOKUP_MAP in the name field, and click on the OK button.</a:t>
            </a:r>
          </a:p>
          <a:p>
            <a:pPr algn="just"/>
            <a:r>
              <a:rPr lang="en-US" sz="2800" dirty="0" smtClean="0"/>
              <a:t>STEP 2 : In the Mapping Editor , drag an External Table Operator from the Palette window onto the mapping. </a:t>
            </a:r>
          </a:p>
          <a:p>
            <a:pPr algn="just"/>
            <a:r>
              <a:rPr lang="en-US" sz="2800" dirty="0" smtClean="0"/>
              <a:t>STEP 3 : On the Add External Table Operator  Countries , Countries External Table is available ADD that table.</a:t>
            </a:r>
          </a:p>
          <a:p>
            <a:pPr algn="just"/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4: Drag the Table operator.</a:t>
            </a:r>
          </a:p>
          <a:p>
            <a:r>
              <a:rPr lang="en-US" dirty="0" smtClean="0"/>
              <a:t>Step 5: </a:t>
            </a:r>
            <a:r>
              <a:rPr lang="en-US" dirty="0" smtClean="0"/>
              <a:t>Click on Create and Bind in OWB table node.</a:t>
            </a:r>
          </a:p>
          <a:p>
            <a:r>
              <a:rPr lang="en-US" dirty="0" smtClean="0"/>
              <a:t>Step </a:t>
            </a:r>
            <a:r>
              <a:rPr lang="en-US" dirty="0" smtClean="0"/>
              <a:t>6 </a:t>
            </a:r>
            <a:r>
              <a:rPr lang="en-US" dirty="0" smtClean="0"/>
              <a:t>: Click OK , a table in created inside the table node and the operator is </a:t>
            </a:r>
            <a:r>
              <a:rPr lang="en-US" dirty="0" err="1" smtClean="0"/>
              <a:t>binded</a:t>
            </a:r>
            <a:r>
              <a:rPr lang="en-US" dirty="0" smtClean="0"/>
              <a:t> to it.</a:t>
            </a:r>
          </a:p>
          <a:p>
            <a:r>
              <a:rPr lang="en-US" dirty="0" smtClean="0"/>
              <a:t>STEP </a:t>
            </a:r>
            <a:r>
              <a:rPr lang="en-US" dirty="0" smtClean="0"/>
              <a:t>7 </a:t>
            </a:r>
            <a:r>
              <a:rPr lang="en-US" dirty="0" smtClean="0"/>
              <a:t>: Navigate to ACME_DW_LOCATION | Tables | </a:t>
            </a:r>
            <a:r>
              <a:rPr lang="en-US" dirty="0" err="1" smtClean="0"/>
              <a:t>Countries_Lookup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add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 the Design Center, open the COUNTIES_LOOKUP table in the Data Object Editor by double-clicking on it under the Tables node.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Click on the Constraints tab.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Click on the Add Constraint button.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Type PK_COUNTIES_LOOKUP </a:t>
            </a:r>
            <a:r>
              <a:rPr lang="en-US" dirty="0" smtClean="0"/>
              <a:t> </a:t>
            </a:r>
            <a:r>
              <a:rPr lang="en-US" dirty="0" smtClean="0"/>
              <a:t>in the Name column.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 the Type column, click on the drop-down menu and select Primary Key.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Click on the Local Columns column, and then click on the Add Local Column button.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Click on the drop-down menu that appears and select the ID column.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Close Data Object Editor.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Retrieving the key to use for a Lookup Operator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STORE_NUMBER data element contained in the STORES source table has a code that indicates the county the store is located in for stores in the USA. </a:t>
            </a:r>
          </a:p>
          <a:p>
            <a:r>
              <a:rPr lang="en-US" dirty="0" smtClean="0"/>
              <a:t>It contains three to six numbers.</a:t>
            </a:r>
            <a:endParaRPr lang="en-US" dirty="0" smtClean="0"/>
          </a:p>
          <a:p>
            <a:r>
              <a:rPr lang="en-US" dirty="0" smtClean="0"/>
              <a:t>This number is actually the ID number found in the counties.csv flat file, and which is the ID in the lookup table and it is the Lookup key.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Adding a SUBSTR Transformation Operator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The Transformation Operators available to us in OWB include a SUBSTR (or substring) transformation that will </a:t>
            </a:r>
            <a:r>
              <a:rPr lang="en-US" dirty="0" smtClean="0"/>
              <a:t>extract </a:t>
            </a:r>
            <a:r>
              <a:rPr lang="en-US" dirty="0" smtClean="0"/>
              <a:t>the county ID value out of the STORE_NUMBER field.</a:t>
            </a:r>
          </a:p>
          <a:p>
            <a:pPr algn="just"/>
            <a:r>
              <a:rPr lang="en-US" dirty="0" smtClean="0"/>
              <a:t> The SUBSTR transformation takes three parameters—the string we want to extract the substring from, a number indicating the start position of the substring within the string, and a number indicating the length of the substring to extract.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drag a Transformation Operator onto the STORE_MAP mapping between the POS_TRANS_STAGE table and the STORE </a:t>
            </a:r>
            <a:r>
              <a:rPr lang="en-US" dirty="0" smtClean="0"/>
              <a:t>dimension.</a:t>
            </a:r>
            <a:endParaRPr lang="en-US" dirty="0" smtClean="0"/>
          </a:p>
          <a:p>
            <a:r>
              <a:rPr lang="en-US" dirty="0" smtClean="0"/>
              <a:t> Add Transformation Operator pop-up window appears, select the SUBSTR() transformation.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Adding a Constant operator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drag a Constant operator onto the mapping to the left of the SUBSTR Transformation Operator. </a:t>
            </a:r>
          </a:p>
          <a:p>
            <a:pPr algn="just"/>
            <a:r>
              <a:rPr lang="en-US" dirty="0" smtClean="0"/>
              <a:t>The Constant </a:t>
            </a:r>
            <a:r>
              <a:rPr lang="en-US" dirty="0" smtClean="0"/>
              <a:t>operator has only output attribute. </a:t>
            </a:r>
            <a:endParaRPr lang="en-US" dirty="0" smtClean="0"/>
          </a:p>
          <a:p>
            <a:pPr algn="just"/>
            <a:r>
              <a:rPr lang="en-US" dirty="0" smtClean="0"/>
              <a:t>To add an attribute, click on the Add button. </a:t>
            </a:r>
          </a:p>
          <a:p>
            <a:pPr algn="just"/>
            <a:r>
              <a:rPr lang="en-US" dirty="0" smtClean="0"/>
              <a:t>Create an output attribute “position” and data type Number.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Create an output attribute “length” and data type Number.</a:t>
            </a:r>
          </a:p>
          <a:p>
            <a:pPr algn="just"/>
            <a:r>
              <a:rPr lang="en-US" dirty="0" smtClean="0"/>
              <a:t>Add the output attributes.</a:t>
            </a:r>
          </a:p>
          <a:p>
            <a:pPr algn="just"/>
            <a:r>
              <a:rPr lang="en-US" dirty="0" smtClean="0"/>
              <a:t>Connect the constants with SUBSTR operator.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Adding source and target operators 	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target for this mapping is  STORE dimension, drag this dimension from Databases | Oracle | ACME_DW_LOCATION | Dimensions onto the mapping and drop it to the right of the POS_TRANS_STAGE table operator.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Adding a TO_NUMBER transformation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drag a Transformation Operator onto our mapping to the right of the SUBSTR operator and select TO_NUMBER from the resulting pop up. </a:t>
            </a:r>
          </a:p>
          <a:p>
            <a:pPr algn="just"/>
            <a:r>
              <a:rPr lang="en-US" dirty="0" smtClean="0"/>
              <a:t>This operator needs three parameters, only one of which is absolutely necessary—the expression </a:t>
            </a:r>
            <a:r>
              <a:rPr lang="en-US" dirty="0" smtClean="0"/>
              <a:t>to </a:t>
            </a:r>
            <a:r>
              <a:rPr lang="en-US" dirty="0" smtClean="0"/>
              <a:t>convert to a number. The other two parameters are optional </a:t>
            </a:r>
          </a:p>
          <a:p>
            <a:pPr algn="just"/>
            <a:r>
              <a:rPr lang="en-US" dirty="0" smtClean="0"/>
              <a:t>Drag a line from the VALUE attribute of SUBSTR to the EXPR input attribute of the TO_NUMBER operator.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a Key Lookup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drag a Key Lookup operator onto the mapping and drop it to the right of the TO_NUMBER operator. </a:t>
            </a:r>
          </a:p>
          <a:p>
            <a:pPr algn="just"/>
            <a:r>
              <a:rPr lang="en-US" dirty="0" smtClean="0"/>
              <a:t>1.  KEY_LOOKUP Wizard is launched </a:t>
            </a:r>
            <a:r>
              <a:rPr lang="en-US" dirty="0" smtClean="0"/>
              <a:t>with Welcome Screen</a:t>
            </a:r>
            <a:r>
              <a:rPr lang="en-US" dirty="0" smtClean="0"/>
              <a:t>. </a:t>
            </a:r>
            <a:r>
              <a:rPr lang="en-US" dirty="0" smtClean="0"/>
              <a:t>It has a default name of KEY_LOOKUP. change it to COUNTRIES_LOOKUP and click on the Next </a:t>
            </a:r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2. Give one input operator INGRP1 and one output operator OUTGRP1. Click NEXT</a:t>
            </a:r>
          </a:p>
          <a:p>
            <a:r>
              <a:rPr lang="en-US" dirty="0" smtClean="0"/>
              <a:t>3. Specify the return value of TO_NUMBER operator. Click Next.</a:t>
            </a:r>
          </a:p>
          <a:p>
            <a:r>
              <a:rPr lang="en-US" dirty="0" smtClean="0"/>
              <a:t>4. Specify the object to lookup the value.</a:t>
            </a:r>
          </a:p>
          <a:p>
            <a:r>
              <a:rPr lang="en-US" dirty="0" smtClean="0"/>
              <a:t>5. The object can be table, view, dimension or cube.</a:t>
            </a:r>
          </a:p>
          <a:p>
            <a:r>
              <a:rPr lang="en-US" dirty="0" smtClean="0"/>
              <a:t>6. We will select the LOOKUP table COUNTRIES_LOOKUP.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7. Specify ID as LOOKUP_TABLE_KEY.</a:t>
            </a:r>
          </a:p>
          <a:p>
            <a:r>
              <a:rPr lang="en-US" dirty="0" smtClean="0"/>
              <a:t>8. Click NEXT and Summary screen will appear. Click Finish.</a:t>
            </a:r>
          </a:p>
          <a:p>
            <a:r>
              <a:rPr lang="en-US" dirty="0" smtClean="0"/>
              <a:t>9. Connect </a:t>
            </a:r>
            <a:r>
              <a:rPr lang="en-US" dirty="0" err="1" smtClean="0"/>
              <a:t>Country_Name</a:t>
            </a:r>
            <a:r>
              <a:rPr lang="en-US" dirty="0" smtClean="0"/>
              <a:t> to </a:t>
            </a:r>
            <a:r>
              <a:rPr lang="en-US" dirty="0" err="1" smtClean="0"/>
              <a:t>KeyLookup</a:t>
            </a:r>
            <a:r>
              <a:rPr lang="en-US" dirty="0" smtClean="0"/>
              <a:t> operator.</a:t>
            </a:r>
          </a:p>
          <a:p>
            <a:r>
              <a:rPr lang="en-US" dirty="0" smtClean="0"/>
              <a:t>(We are Done with STORE dimension Mapping)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PRODUCT mapping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Drag the </a:t>
            </a:r>
            <a:r>
              <a:rPr lang="en-US" dirty="0" smtClean="0"/>
              <a:t>POS_TRANS_STAGE table from the Explorer window and drop it on the left of the mapping, and drag the PRODUCT dimension from ACME_DW_LOCATION| Dimensions and drop it to the right of the mapping.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Transformations &amp; Mappings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PRODUCT_NAME to NAME (in the ITEM level)—needs trimmed spaces and conversion to uppercase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PRODUCT_NAME to DESCRIPTION (in the ITEM level)—needs trimmed spaces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PRODUCT_SKU </a:t>
            </a:r>
            <a:r>
              <a:rPr lang="en-US" dirty="0" smtClean="0"/>
              <a:t>to SKU—needs trimmed spaces and conversion to uppercase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PRODUCT_PRICE to LIST_PRICE—no transformation needed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PRODUCT_BRAND to BRAND_NAME—needs trimmed spaces and conversion to uppercase. </a:t>
            </a:r>
          </a:p>
          <a:p>
            <a:pPr>
              <a:buFont typeface="Wingdings" pitchFamily="2" charset="2"/>
              <a:buChar char="ü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For the BRAND </a:t>
            </a:r>
            <a:r>
              <a:rPr lang="en-US" smtClean="0"/>
              <a:t>level</a:t>
            </a:r>
            <a:r>
              <a:rPr lang="en-US" smtClean="0"/>
              <a:t> </a:t>
            </a:r>
            <a:r>
              <a:rPr lang="en-US" smtClean="0"/>
              <a:t>transformations :</a:t>
            </a:r>
            <a:endParaRPr lang="en-US" dirty="0" smtClean="0"/>
          </a:p>
          <a:p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PRODUCT_BRAND to NAME (in the BRAND level)—needs trimmed spaces and conversion to uppercase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PRODUCT_BRAND to DESCRIPTION (in the BRAND level)—needs trimmed spaces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PRODUCT_CATEGORY to CATEGORY_NAME—needs trimmed spaces and conversion to uppercase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STORE DIMENSION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NAME </a:t>
            </a:r>
          </a:p>
          <a:p>
            <a:pPr algn="just"/>
            <a:r>
              <a:rPr lang="en-US" dirty="0" smtClean="0"/>
              <a:t>STORE_NUMBER </a:t>
            </a:r>
          </a:p>
          <a:p>
            <a:pPr algn="just"/>
            <a:r>
              <a:rPr lang="en-US" dirty="0" smtClean="0"/>
              <a:t>ADDRESS1 </a:t>
            </a:r>
          </a:p>
          <a:p>
            <a:pPr algn="just"/>
            <a:r>
              <a:rPr lang="en-US" dirty="0" smtClean="0"/>
              <a:t>ADDRESS2 </a:t>
            </a:r>
          </a:p>
          <a:p>
            <a:pPr algn="just"/>
            <a:r>
              <a:rPr lang="en-US" dirty="0" smtClean="0"/>
              <a:t>STATE </a:t>
            </a:r>
          </a:p>
          <a:p>
            <a:pPr algn="just"/>
            <a:r>
              <a:rPr lang="en-US" dirty="0" smtClean="0"/>
              <a:t>ZIP_POSTALCODE </a:t>
            </a:r>
          </a:p>
          <a:p>
            <a:pPr algn="just"/>
            <a:r>
              <a:rPr lang="en-US" dirty="0" smtClean="0"/>
              <a:t>COUNTRY </a:t>
            </a:r>
          </a:p>
          <a:p>
            <a:pPr algn="just"/>
            <a:r>
              <a:rPr lang="en-US" dirty="0" smtClean="0"/>
              <a:t>REGION_NAME </a:t>
            </a:r>
          </a:p>
          <a:p>
            <a:pPr algn="just">
              <a:buNone/>
            </a:pPr>
            <a:r>
              <a:rPr lang="en-US" dirty="0" smtClean="0"/>
              <a:t>	</a:t>
            </a:r>
          </a:p>
          <a:p>
            <a:pPr algn="just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For the REGION level, attributes are: </a:t>
            </a:r>
          </a:p>
          <a:p>
            <a:pPr algn="just"/>
            <a:r>
              <a:rPr lang="en-US" dirty="0" smtClean="0"/>
              <a:t>NAME </a:t>
            </a:r>
          </a:p>
          <a:p>
            <a:pPr algn="just"/>
            <a:r>
              <a:rPr lang="en-US" dirty="0" smtClean="0"/>
              <a:t>DESCRIPTION </a:t>
            </a:r>
          </a:p>
          <a:p>
            <a:pPr algn="just"/>
            <a:r>
              <a:rPr lang="en-US" dirty="0" smtClean="0"/>
              <a:t>COUNTRY_NAME </a:t>
            </a:r>
          </a:p>
          <a:p>
            <a:pPr algn="just">
              <a:buNone/>
            </a:pPr>
            <a:r>
              <a:rPr lang="en-US" dirty="0" smtClean="0"/>
              <a:t>	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38400" y="1600200"/>
            <a:ext cx="4419599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Populate the STORE dimension :</a:t>
            </a:r>
          </a:p>
          <a:p>
            <a:endParaRPr lang="en-US" dirty="0" smtClean="0"/>
          </a:p>
          <a:p>
            <a:r>
              <a:rPr lang="en-US" dirty="0" smtClean="0"/>
              <a:t>STORE_NAME </a:t>
            </a:r>
          </a:p>
          <a:p>
            <a:r>
              <a:rPr lang="en-US" dirty="0" smtClean="0"/>
              <a:t>STORE_NUMBER </a:t>
            </a:r>
          </a:p>
          <a:p>
            <a:r>
              <a:rPr lang="en-US" dirty="0" smtClean="0"/>
              <a:t>STORE_ADDRESS1 </a:t>
            </a:r>
          </a:p>
          <a:p>
            <a:r>
              <a:rPr lang="en-US" dirty="0" smtClean="0"/>
              <a:t>STORE_ADDRESS2 </a:t>
            </a:r>
          </a:p>
          <a:p>
            <a:r>
              <a:rPr lang="en-US" dirty="0" smtClean="0"/>
              <a:t>STORE_CITY </a:t>
            </a:r>
          </a:p>
          <a:p>
            <a:r>
              <a:rPr lang="en-US" dirty="0" smtClean="0"/>
              <a:t>STORE_STATE </a:t>
            </a:r>
          </a:p>
          <a:p>
            <a:r>
              <a:rPr lang="en-US" dirty="0" smtClean="0"/>
              <a:t>STORE_ZIPPOSTALCODE </a:t>
            </a:r>
          </a:p>
          <a:p>
            <a:r>
              <a:rPr lang="en-US" dirty="0" smtClean="0"/>
              <a:t>STORE_REGION </a:t>
            </a:r>
          </a:p>
          <a:p>
            <a:r>
              <a:rPr lang="en-US" dirty="0" smtClean="0"/>
              <a:t>STORE_COUNTRY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Map into the corresponding attributes in the dimension in the </a:t>
            </a:r>
            <a:r>
              <a:rPr lang="en-US" b="1" dirty="0" smtClean="0"/>
              <a:t>STORE group. </a:t>
            </a:r>
          </a:p>
          <a:p>
            <a:endParaRPr lang="en-US" dirty="0" smtClean="0"/>
          </a:p>
          <a:p>
            <a:r>
              <a:rPr lang="en-US" dirty="0" smtClean="0"/>
              <a:t>STORE_NAME to NAME </a:t>
            </a:r>
          </a:p>
          <a:p>
            <a:r>
              <a:rPr lang="en-US" dirty="0" smtClean="0"/>
              <a:t>STORE_NUMBER to STORE_NUMBER </a:t>
            </a:r>
          </a:p>
          <a:p>
            <a:r>
              <a:rPr lang="en-US" dirty="0" smtClean="0"/>
              <a:t>STORE_ADDRESS1 to ADDRESS1 </a:t>
            </a:r>
          </a:p>
          <a:p>
            <a:r>
              <a:rPr lang="en-US" dirty="0" smtClean="0"/>
              <a:t>STORE_ADDRESS2 to ADDRESS2 </a:t>
            </a:r>
          </a:p>
          <a:p>
            <a:r>
              <a:rPr lang="en-US" dirty="0" smtClean="0"/>
              <a:t>STORE_CITY to CITY </a:t>
            </a:r>
          </a:p>
          <a:p>
            <a:r>
              <a:rPr lang="en-US" dirty="0" smtClean="0"/>
              <a:t>STORE_STATE to STATE </a:t>
            </a:r>
          </a:p>
          <a:p>
            <a:r>
              <a:rPr lang="en-US" dirty="0" smtClean="0"/>
              <a:t>STORE_ZIPPOSTALCODE to ZIP_POSTALCODE </a:t>
            </a:r>
          </a:p>
          <a:p>
            <a:r>
              <a:rPr lang="en-US" dirty="0" smtClean="0"/>
              <a:t>STORE_REGION to REGION_NAME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Transformations Required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US" dirty="0" smtClean="0"/>
          </a:p>
          <a:p>
            <a:r>
              <a:rPr lang="en-US" dirty="0" smtClean="0"/>
              <a:t>STORE_NAME, STORE_NUMBER: trim spaces and change these attributes to uppercase to facilitate queries as they are part of the business identifier </a:t>
            </a:r>
          </a:p>
          <a:p>
            <a:r>
              <a:rPr lang="en-US" dirty="0" smtClean="0"/>
              <a:t>STORE_ADDRESS1, ADDRESS2, CITY, STATE, and ZIP_POSTALCODE: trim spaces and change the STATE attribute to uppercase </a:t>
            </a:r>
          </a:p>
          <a:p>
            <a:r>
              <a:rPr lang="en-US" dirty="0" smtClean="0"/>
              <a:t>STORE_REGION: trim spaces and change this attribute to uppercase.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1473</Words>
  <Application>Microsoft Office PowerPoint</Application>
  <PresentationFormat>On-screen Show (4:3)</PresentationFormat>
  <Paragraphs>156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Unit - 5</vt:lpstr>
      <vt:lpstr>Store Mapping</vt:lpstr>
      <vt:lpstr>  Adding source and target operators   </vt:lpstr>
      <vt:lpstr>STORE DIMENSION Attributes</vt:lpstr>
      <vt:lpstr>Slide 5</vt:lpstr>
      <vt:lpstr>Slide 6</vt:lpstr>
      <vt:lpstr>Slide 7</vt:lpstr>
      <vt:lpstr>Slide 8</vt:lpstr>
      <vt:lpstr>Transformations Required</vt:lpstr>
      <vt:lpstr>Adding Transformation Operators</vt:lpstr>
      <vt:lpstr>Slide 11</vt:lpstr>
      <vt:lpstr>Slide 12</vt:lpstr>
      <vt:lpstr>Slide 13</vt:lpstr>
      <vt:lpstr>Slide 14</vt:lpstr>
      <vt:lpstr>Slide 15</vt:lpstr>
      <vt:lpstr>Slide 16</vt:lpstr>
      <vt:lpstr>Transformations</vt:lpstr>
      <vt:lpstr>Slide 18</vt:lpstr>
      <vt:lpstr>Using Key Lookup Operator</vt:lpstr>
      <vt:lpstr>Creating external table</vt:lpstr>
      <vt:lpstr>Slide 21</vt:lpstr>
      <vt:lpstr>Creating and Loading a Lookup Table</vt:lpstr>
      <vt:lpstr>Slide 23</vt:lpstr>
      <vt:lpstr>To add Constraints</vt:lpstr>
      <vt:lpstr>Retrieving the key to use for a Lookup Operator </vt:lpstr>
      <vt:lpstr>Adding a SUBSTR Transformation Operator </vt:lpstr>
      <vt:lpstr>Slide 27</vt:lpstr>
      <vt:lpstr>Adding a Constant operator </vt:lpstr>
      <vt:lpstr>Slide 29</vt:lpstr>
      <vt:lpstr>Adding a TO_NUMBER transformation </vt:lpstr>
      <vt:lpstr>Add a Key Lookup Operator</vt:lpstr>
      <vt:lpstr>Slide 32</vt:lpstr>
      <vt:lpstr>Slide 33</vt:lpstr>
      <vt:lpstr>PRODUCT mapping </vt:lpstr>
      <vt:lpstr>Transformations &amp; Mappings</vt:lpstr>
      <vt:lpstr>Slide 36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- 5</dc:title>
  <dc:creator>Disha</dc:creator>
  <cp:lastModifiedBy>admin</cp:lastModifiedBy>
  <cp:revision>80</cp:revision>
  <dcterms:created xsi:type="dcterms:W3CDTF">2006-08-16T00:00:00Z</dcterms:created>
  <dcterms:modified xsi:type="dcterms:W3CDTF">2016-02-15T03:31:16Z</dcterms:modified>
</cp:coreProperties>
</file>