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2FCD-A593-4E85-8A30-3B365996382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20E49-7862-4232-BD88-8CDF9515FC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- 6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Change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Metadata change management includes keeping a track of different versions of an object or mapping as we make changes to it, and comparing objects to see what has changed. </a:t>
            </a:r>
            <a:endParaRPr lang="en-US" b="1" dirty="0" smtClean="0"/>
          </a:p>
          <a:p>
            <a:r>
              <a:rPr lang="en-US" b="1" dirty="0" smtClean="0"/>
              <a:t>It </a:t>
            </a:r>
            <a:r>
              <a:rPr lang="en-US" b="1" dirty="0"/>
              <a:t>is always a good idea to save a working copy of objects and mappings when they are complete and function correctly. </a:t>
            </a:r>
            <a:endParaRPr lang="en-US" b="1" dirty="0" smtClean="0"/>
          </a:p>
          <a:p>
            <a:r>
              <a:rPr lang="en-US" b="1" dirty="0" smtClean="0"/>
              <a:t>That </a:t>
            </a:r>
            <a:r>
              <a:rPr lang="en-US" b="1" dirty="0"/>
              <a:t>way, if we need to make modifications later and something goes wrong, or we just want to reproduce a system from an earlier point in time, we have a ready-made copy available for use.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99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Unit - 6</vt:lpstr>
      <vt:lpstr>Metadata Change Management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- 6</dc:title>
  <dc:creator>disha</dc:creator>
  <cp:lastModifiedBy>disha</cp:lastModifiedBy>
  <cp:revision>2</cp:revision>
  <dcterms:created xsi:type="dcterms:W3CDTF">2016-02-15T07:14:44Z</dcterms:created>
  <dcterms:modified xsi:type="dcterms:W3CDTF">2016-02-15T07:17:01Z</dcterms:modified>
</cp:coreProperties>
</file>