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8" r:id="rId10"/>
    <p:sldId id="269" r:id="rId11"/>
    <p:sldId id="262" r:id="rId12"/>
    <p:sldId id="263" r:id="rId13"/>
    <p:sldId id="264" r:id="rId14"/>
    <p:sldId id="265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22FC4-C14A-4E54-A1E3-A8D3EAF33931}" type="datetimeFigureOut">
              <a:rPr lang="en-US" smtClean="0"/>
              <a:pPr/>
              <a:t>7/13/2016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0E3CDE-E74C-4EF0-8BBA-5E6A2C950F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E3CDE-E74C-4EF0-8BBA-5E6A2C950F6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6018EAD-B7BA-4797-BC55-8946E4628F69}" type="datetimeFigureOut">
              <a:rPr lang="en-IN" smtClean="0"/>
              <a:pPr/>
              <a:t>13-07-2016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584B9D8-D72B-4CF7-A4DB-25B6166764F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18EAD-B7BA-4797-BC55-8946E4628F69}" type="datetimeFigureOut">
              <a:rPr lang="en-IN" smtClean="0"/>
              <a:pPr/>
              <a:t>13-07-2016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B9D8-D72B-4CF7-A4DB-25B6166764F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18EAD-B7BA-4797-BC55-8946E4628F69}" type="datetimeFigureOut">
              <a:rPr lang="en-IN" smtClean="0"/>
              <a:pPr/>
              <a:t>13-07-2016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B9D8-D72B-4CF7-A4DB-25B6166764F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18EAD-B7BA-4797-BC55-8946E4628F69}" type="datetimeFigureOut">
              <a:rPr lang="en-IN" smtClean="0"/>
              <a:pPr/>
              <a:t>13-07-2016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B9D8-D72B-4CF7-A4DB-25B6166764F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18EAD-B7BA-4797-BC55-8946E4628F69}" type="datetimeFigureOut">
              <a:rPr lang="en-IN" smtClean="0"/>
              <a:pPr/>
              <a:t>13-07-2016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B9D8-D72B-4CF7-A4DB-25B6166764F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18EAD-B7BA-4797-BC55-8946E4628F69}" type="datetimeFigureOut">
              <a:rPr lang="en-IN" smtClean="0"/>
              <a:pPr/>
              <a:t>13-07-2016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B9D8-D72B-4CF7-A4DB-25B6166764F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018EAD-B7BA-4797-BC55-8946E4628F69}" type="datetimeFigureOut">
              <a:rPr lang="en-IN" smtClean="0"/>
              <a:pPr/>
              <a:t>13-07-2016</a:t>
            </a:fld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84B9D8-D72B-4CF7-A4DB-25B6166764F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6018EAD-B7BA-4797-BC55-8946E4628F69}" type="datetimeFigureOut">
              <a:rPr lang="en-IN" smtClean="0"/>
              <a:pPr/>
              <a:t>13-07-2016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584B9D8-D72B-4CF7-A4DB-25B6166764F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18EAD-B7BA-4797-BC55-8946E4628F69}" type="datetimeFigureOut">
              <a:rPr lang="en-IN" smtClean="0"/>
              <a:pPr/>
              <a:t>13-07-2016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B9D8-D72B-4CF7-A4DB-25B6166764F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18EAD-B7BA-4797-BC55-8946E4628F69}" type="datetimeFigureOut">
              <a:rPr lang="en-IN" smtClean="0"/>
              <a:pPr/>
              <a:t>13-07-2016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B9D8-D72B-4CF7-A4DB-25B6166764F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18EAD-B7BA-4797-BC55-8946E4628F69}" type="datetimeFigureOut">
              <a:rPr lang="en-IN" smtClean="0"/>
              <a:pPr/>
              <a:t>13-07-2016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4B9D8-D72B-4CF7-A4DB-25B6166764F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6018EAD-B7BA-4797-BC55-8946E4628F69}" type="datetimeFigureOut">
              <a:rPr lang="en-IN" smtClean="0"/>
              <a:pPr/>
              <a:t>13-07-2016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584B9D8-D72B-4CF7-A4DB-25B6166764F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- III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89257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broadcast delay sets number of seconds used to calculate delay between remote reference server.</a:t>
            </a:r>
          </a:p>
          <a:p>
            <a:r>
              <a:rPr lang="en-US" dirty="0" smtClean="0"/>
              <a:t>Directive keys /etc/</a:t>
            </a:r>
            <a:r>
              <a:rPr lang="en-US" dirty="0" err="1" smtClean="0"/>
              <a:t>ntp</a:t>
            </a:r>
            <a:r>
              <a:rPr lang="en-US" dirty="0" smtClean="0"/>
              <a:t>/keys tells NTP where to find cryptographic keys used to encrypt exchanges between client and server machines.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Configuring Time Server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[A] Installing NTP package</a:t>
            </a:r>
          </a:p>
          <a:p>
            <a:r>
              <a:rPr lang="en-US" dirty="0" smtClean="0"/>
              <a:t>1. check whether NTP is installed or not using :</a:t>
            </a:r>
          </a:p>
          <a:p>
            <a:r>
              <a:rPr lang="en-US" dirty="0" smtClean="0"/>
              <a:t>[root#] </a:t>
            </a:r>
            <a:r>
              <a:rPr lang="en-US" dirty="0" err="1" smtClean="0"/>
              <a:t>rpmquery</a:t>
            </a:r>
            <a:r>
              <a:rPr lang="en-US" dirty="0" smtClean="0"/>
              <a:t> –</a:t>
            </a:r>
            <a:r>
              <a:rPr lang="en-US" dirty="0" err="1" smtClean="0"/>
              <a:t>qa|grep</a:t>
            </a:r>
            <a:r>
              <a:rPr lang="en-US" dirty="0" smtClean="0"/>
              <a:t> </a:t>
            </a:r>
            <a:r>
              <a:rPr lang="en-US" dirty="0" err="1" smtClean="0"/>
              <a:t>ntp</a:t>
            </a:r>
            <a:endParaRPr lang="en-US" dirty="0" smtClean="0"/>
          </a:p>
          <a:p>
            <a:r>
              <a:rPr lang="en-US" dirty="0" smtClean="0"/>
              <a:t>2. if it is not installed , install it using :</a:t>
            </a:r>
          </a:p>
          <a:p>
            <a:r>
              <a:rPr lang="en-US" dirty="0" smtClean="0"/>
              <a:t>[root#] rpm –</a:t>
            </a:r>
            <a:r>
              <a:rPr lang="en-US" dirty="0" err="1" smtClean="0"/>
              <a:t>ivh</a:t>
            </a:r>
            <a:r>
              <a:rPr lang="en-US" dirty="0" smtClean="0"/>
              <a:t> </a:t>
            </a:r>
            <a:r>
              <a:rPr lang="en-US" dirty="0" err="1" smtClean="0"/>
              <a:t>ntp</a:t>
            </a:r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4097497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[B] Selecting reference clocks</a:t>
            </a:r>
          </a:p>
          <a:p>
            <a:r>
              <a:rPr lang="en-US" sz="2800" dirty="0" smtClean="0"/>
              <a:t>1. For time server to keep accurate time it has to synchronize with one or more master reference clock.</a:t>
            </a:r>
          </a:p>
          <a:p>
            <a:r>
              <a:rPr lang="en-US" sz="2800" dirty="0" smtClean="0"/>
              <a:t>2. NTP provides sync to pool servers which is a large class of publicly accessible secondary server which is maintained as a public service.</a:t>
            </a:r>
          </a:p>
          <a:p>
            <a:r>
              <a:rPr lang="en-US" sz="2800" dirty="0" smtClean="0"/>
              <a:t>3. NTP pool time server organized into pool.ntp.org </a:t>
            </a:r>
          </a:p>
          <a:p>
            <a:r>
              <a:rPr lang="en-US" sz="2800" dirty="0" smtClean="0"/>
              <a:t>4. Master/Reference NTP Servers are arranged in series of primary, secondary and tertiary servers.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[C] To configure NTP server </a:t>
            </a:r>
          </a:p>
          <a:p>
            <a:r>
              <a:rPr lang="en-US" dirty="0" smtClean="0"/>
              <a:t>1. Add following in /etc/</a:t>
            </a:r>
            <a:r>
              <a:rPr lang="en-US" dirty="0" err="1" smtClean="0"/>
              <a:t>ntp.conf</a:t>
            </a:r>
            <a:endParaRPr lang="en-US" dirty="0" smtClean="0"/>
          </a:p>
          <a:p>
            <a:r>
              <a:rPr lang="en-US" dirty="0" smtClean="0"/>
              <a:t>broadcast 224.0.0.1 </a:t>
            </a:r>
            <a:r>
              <a:rPr lang="en-US" dirty="0" err="1" smtClean="0"/>
              <a:t>autokey</a:t>
            </a:r>
            <a:endParaRPr lang="en-US" dirty="0" smtClean="0"/>
          </a:p>
          <a:p>
            <a:r>
              <a:rPr lang="en-US" dirty="0" smtClean="0"/>
              <a:t>crypto pw </a:t>
            </a:r>
            <a:r>
              <a:rPr lang="en-US" dirty="0" err="1" smtClean="0"/>
              <a:t>serverpassword</a:t>
            </a:r>
            <a:endParaRPr lang="en-US" dirty="0" smtClean="0"/>
          </a:p>
          <a:p>
            <a:r>
              <a:rPr lang="en-US" dirty="0" err="1" smtClean="0"/>
              <a:t>keysdir</a:t>
            </a:r>
            <a:r>
              <a:rPr lang="en-US" dirty="0" smtClean="0"/>
              <a:t> /etc/</a:t>
            </a:r>
            <a:r>
              <a:rPr lang="en-US" dirty="0" err="1" smtClean="0"/>
              <a:t>ntp</a:t>
            </a:r>
            <a:endParaRPr lang="en-US" dirty="0" smtClean="0"/>
          </a:p>
          <a:p>
            <a:r>
              <a:rPr lang="en-US" dirty="0" smtClean="0"/>
              <a:t>2. Generate the key files and certificate using following :</a:t>
            </a:r>
          </a:p>
          <a:p>
            <a:r>
              <a:rPr lang="en-US" dirty="0" smtClean="0"/>
              <a:t>[root#] </a:t>
            </a:r>
            <a:r>
              <a:rPr lang="en-US" dirty="0" err="1" smtClean="0"/>
              <a:t>cd</a:t>
            </a:r>
            <a:r>
              <a:rPr lang="en-US" dirty="0" smtClean="0"/>
              <a:t> /etc/</a:t>
            </a:r>
            <a:r>
              <a:rPr lang="en-US" dirty="0" err="1" smtClean="0"/>
              <a:t>ntp</a:t>
            </a:r>
            <a:endParaRPr lang="en-US" dirty="0" smtClean="0"/>
          </a:p>
          <a:p>
            <a:r>
              <a:rPr lang="en-US" dirty="0" smtClean="0"/>
              <a:t>[root#] </a:t>
            </a:r>
            <a:r>
              <a:rPr lang="en-US" dirty="0" err="1" smtClean="0"/>
              <a:t>ntp-keygen</a:t>
            </a:r>
            <a:r>
              <a:rPr lang="en-US" dirty="0" smtClean="0"/>
              <a:t>:-T –I –p server password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start NTP server</a:t>
            </a:r>
          </a:p>
          <a:p>
            <a:r>
              <a:rPr lang="en-US" dirty="0" smtClean="0"/>
              <a:t>[root#] service </a:t>
            </a:r>
            <a:r>
              <a:rPr lang="en-US" dirty="0" err="1" smtClean="0"/>
              <a:t>ntp</a:t>
            </a:r>
            <a:r>
              <a:rPr lang="en-US" dirty="0" smtClean="0"/>
              <a:t> start</a:t>
            </a:r>
          </a:p>
          <a:p>
            <a:r>
              <a:rPr lang="en-US" dirty="0" smtClean="0"/>
              <a:t>Starting </a:t>
            </a:r>
            <a:r>
              <a:rPr lang="en-US" dirty="0" err="1" smtClean="0"/>
              <a:t>ntpd</a:t>
            </a:r>
            <a:r>
              <a:rPr lang="en-US" dirty="0" smtClean="0"/>
              <a:t> :[ok]</a:t>
            </a:r>
          </a:p>
          <a:p>
            <a:r>
              <a:rPr lang="en-US" dirty="0" smtClean="0"/>
              <a:t>4. Start NTP on boot</a:t>
            </a:r>
          </a:p>
          <a:p>
            <a:r>
              <a:rPr lang="en-US" dirty="0" smtClean="0"/>
              <a:t>[root#] </a:t>
            </a:r>
            <a:r>
              <a:rPr lang="en-US" dirty="0" err="1" smtClean="0"/>
              <a:t>chkconfig</a:t>
            </a:r>
            <a:r>
              <a:rPr lang="en-US" dirty="0" smtClean="0"/>
              <a:t> </a:t>
            </a:r>
            <a:r>
              <a:rPr lang="en-US" dirty="0" err="1" smtClean="0"/>
              <a:t>ntpd</a:t>
            </a:r>
            <a:r>
              <a:rPr lang="en-US" dirty="0" smtClean="0"/>
              <a:t> 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Configuring NTP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start the NTP daemon, </a:t>
            </a:r>
            <a:r>
              <a:rPr lang="en-US" dirty="0" err="1" smtClean="0"/>
              <a:t>ntpd</a:t>
            </a:r>
            <a:r>
              <a:rPr lang="en-US" dirty="0" smtClean="0"/>
              <a:t> and client is configured.</a:t>
            </a:r>
          </a:p>
          <a:p>
            <a:r>
              <a:rPr lang="en-US" dirty="0" smtClean="0"/>
              <a:t>2. user is interested in GUI form then he can use Date/Time Properties Tools. To start with GUI there are two either type system-</a:t>
            </a:r>
            <a:r>
              <a:rPr lang="en-US" dirty="0" err="1" smtClean="0"/>
              <a:t>config</a:t>
            </a:r>
            <a:r>
              <a:rPr lang="en-US" dirty="0" smtClean="0"/>
              <a:t>-date at the command prompt.</a:t>
            </a:r>
          </a:p>
          <a:p>
            <a:r>
              <a:rPr lang="en-US" dirty="0" smtClean="0"/>
              <a:t>3. and then NTP server and IP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 add following lines to /etc/</a:t>
            </a:r>
            <a:r>
              <a:rPr lang="en-US" dirty="0" err="1" smtClean="0"/>
              <a:t>ntp.conf</a:t>
            </a:r>
            <a:r>
              <a:rPr lang="en-US" dirty="0" smtClean="0"/>
              <a:t> on client :</a:t>
            </a:r>
          </a:p>
          <a:p>
            <a:r>
              <a:rPr lang="en-US" dirty="0" smtClean="0"/>
              <a:t> server timeserver </a:t>
            </a:r>
            <a:r>
              <a:rPr lang="en-US" dirty="0" err="1" smtClean="0"/>
              <a:t>autokey</a:t>
            </a:r>
            <a:endParaRPr lang="en-US" dirty="0" smtClean="0"/>
          </a:p>
          <a:p>
            <a:r>
              <a:rPr lang="en-US" dirty="0" smtClean="0"/>
              <a:t>Crypto pw client password</a:t>
            </a:r>
          </a:p>
          <a:p>
            <a:r>
              <a:rPr lang="en-US" dirty="0" err="1" smtClean="0"/>
              <a:t>keysdir</a:t>
            </a:r>
            <a:r>
              <a:rPr lang="en-US" dirty="0" smtClean="0"/>
              <a:t> /etc/</a:t>
            </a:r>
            <a:r>
              <a:rPr lang="en-US" dirty="0" err="1" smtClean="0"/>
              <a:t>ntp</a:t>
            </a:r>
            <a:endParaRPr lang="en-US" dirty="0" smtClean="0"/>
          </a:p>
          <a:p>
            <a:r>
              <a:rPr lang="en-US" dirty="0" smtClean="0"/>
              <a:t>5. generate client keys and certificate :</a:t>
            </a:r>
          </a:p>
          <a:p>
            <a:r>
              <a:rPr lang="en-US" dirty="0" smtClean="0"/>
              <a:t>[root#] </a:t>
            </a:r>
            <a:r>
              <a:rPr lang="en-US" dirty="0" err="1" smtClean="0"/>
              <a:t>cd</a:t>
            </a:r>
            <a:r>
              <a:rPr lang="en-US" dirty="0" smtClean="0"/>
              <a:t> /etc/</a:t>
            </a:r>
            <a:r>
              <a:rPr lang="en-US" dirty="0" err="1" smtClean="0"/>
              <a:t>ntp</a:t>
            </a:r>
            <a:endParaRPr lang="en-US" dirty="0" smtClean="0"/>
          </a:p>
          <a:p>
            <a:r>
              <a:rPr lang="en-US" dirty="0" smtClean="0"/>
              <a:t>[root#] </a:t>
            </a:r>
            <a:r>
              <a:rPr lang="en-US" dirty="0" err="1" smtClean="0"/>
              <a:t>ntp</a:t>
            </a:r>
            <a:r>
              <a:rPr lang="en-US" dirty="0" smtClean="0"/>
              <a:t>  --</a:t>
            </a:r>
            <a:r>
              <a:rPr lang="en-US" dirty="0" err="1" smtClean="0"/>
              <a:t>keygen</a:t>
            </a:r>
            <a:r>
              <a:rPr lang="en-US" dirty="0" smtClean="0"/>
              <a:t> –p </a:t>
            </a:r>
            <a:r>
              <a:rPr lang="en-US" dirty="0" err="1" smtClean="0"/>
              <a:t>clientpassword</a:t>
            </a: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6. import the key created on server</a:t>
            </a:r>
          </a:p>
          <a:p>
            <a:r>
              <a:rPr lang="en-US" dirty="0" smtClean="0"/>
              <a:t>[root#] </a:t>
            </a:r>
            <a:r>
              <a:rPr lang="en-US" dirty="0" err="1" smtClean="0"/>
              <a:t>scp</a:t>
            </a:r>
            <a:r>
              <a:rPr lang="en-US" dirty="0" smtClean="0"/>
              <a:t> </a:t>
            </a:r>
            <a:r>
              <a:rPr lang="en-US" dirty="0" err="1" smtClean="0"/>
              <a:t>user@timeserver</a:t>
            </a:r>
            <a:r>
              <a:rPr lang="en-US" dirty="0" smtClean="0"/>
              <a:t>:/etc/</a:t>
            </a:r>
            <a:r>
              <a:rPr lang="en-US" dirty="0" err="1" smtClean="0"/>
              <a:t>ntp</a:t>
            </a:r>
            <a:r>
              <a:rPr lang="en-US" dirty="0" smtClean="0"/>
              <a:t> </a:t>
            </a:r>
            <a:r>
              <a:rPr lang="en-US" dirty="0" err="1" smtClean="0"/>
              <a:t>user@timeclient</a:t>
            </a:r>
            <a:r>
              <a:rPr lang="en-US" dirty="0" smtClean="0"/>
              <a:t>:/etc/</a:t>
            </a:r>
            <a:r>
              <a:rPr lang="en-US" dirty="0" err="1" smtClean="0"/>
              <a:t>ntp</a:t>
            </a:r>
            <a:endParaRPr lang="en-US" dirty="0" smtClean="0"/>
          </a:p>
          <a:p>
            <a:r>
              <a:rPr lang="en-US" dirty="0" smtClean="0"/>
              <a:t>7. start or restart NTP</a:t>
            </a:r>
          </a:p>
          <a:p>
            <a:r>
              <a:rPr lang="en-US" dirty="0" smtClean="0"/>
              <a:t>[root#] service </a:t>
            </a:r>
            <a:r>
              <a:rPr lang="en-US" dirty="0" err="1" smtClean="0"/>
              <a:t>ntp</a:t>
            </a:r>
            <a:r>
              <a:rPr lang="en-US" dirty="0" smtClean="0"/>
              <a:t> start</a:t>
            </a:r>
          </a:p>
          <a:p>
            <a:r>
              <a:rPr lang="en-US" dirty="0" smtClean="0"/>
              <a:t>[root#] service </a:t>
            </a:r>
            <a:r>
              <a:rPr lang="en-US" dirty="0" err="1" smtClean="0"/>
              <a:t>ntp</a:t>
            </a:r>
            <a:r>
              <a:rPr lang="en-US" dirty="0" smtClean="0"/>
              <a:t> restart</a:t>
            </a:r>
          </a:p>
          <a:p>
            <a:r>
              <a:rPr lang="en-US" dirty="0" smtClean="0"/>
              <a:t>8. communicate with server</a:t>
            </a:r>
          </a:p>
          <a:p>
            <a:r>
              <a:rPr lang="en-US" dirty="0" smtClean="0"/>
              <a:t>[root#] </a:t>
            </a:r>
            <a:r>
              <a:rPr lang="en-US" dirty="0" err="1" smtClean="0"/>
              <a:t>ntpq</a:t>
            </a:r>
            <a:r>
              <a:rPr lang="en-US" dirty="0" smtClean="0"/>
              <a:t> –p ntpb.example.com</a:t>
            </a:r>
          </a:p>
          <a:p>
            <a:r>
              <a:rPr lang="en-US" dirty="0" smtClean="0"/>
              <a:t>[root#] </a:t>
            </a:r>
            <a:r>
              <a:rPr lang="en-US" dirty="0" err="1" smtClean="0"/>
              <a:t>ntpstat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Server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a daemon that runs on one machine and to which other systems synchronize their system clocks.</a:t>
            </a:r>
          </a:p>
          <a:p>
            <a:r>
              <a:rPr lang="en-US" dirty="0" smtClean="0"/>
              <a:t>It is a service that provides authoritative clock against which all other systems on the LAN sync their clocks.</a:t>
            </a:r>
          </a:p>
          <a:p>
            <a:r>
              <a:rPr lang="en-US" dirty="0" smtClean="0"/>
              <a:t>In most cases, machine synchronizes time server clock against reference time servers.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903125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But in some cases, the time server synchronizes its time against a specially designed clock named as hardware clock, that maintains extremely accurate time.</a:t>
            </a:r>
          </a:p>
          <a:p>
            <a:r>
              <a:rPr lang="en-US" dirty="0" smtClean="0"/>
              <a:t>The motivation to keep a time server is to keep the system time consistent throughout the LAN so that time sensitive operations like NFS can work reliably.</a:t>
            </a:r>
          </a:p>
          <a:p>
            <a:r>
              <a:rPr lang="en-US" dirty="0" smtClean="0"/>
              <a:t>There are no inconsistencies in time stamp.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005556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Server Solution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user has three choices of time server : hardware, software and both.</a:t>
            </a:r>
          </a:p>
          <a:p>
            <a:r>
              <a:rPr lang="en-US" dirty="0" smtClean="0"/>
              <a:t>The hardware solution involves installing a high resolution clock for users facility and then to configure client systems to synchronize client system clocks against that device.</a:t>
            </a:r>
          </a:p>
          <a:p>
            <a:r>
              <a:rPr lang="en-US" dirty="0" smtClean="0"/>
              <a:t>The hardware solution is expensive as it requires cesium clock to be installed, which is highly accurate and capable of receiving radio frequencies which carries time signals broadcasted by satellites.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436734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most common time server solution especially for small networks and organization is based on software.</a:t>
            </a:r>
          </a:p>
          <a:p>
            <a:r>
              <a:rPr lang="en-US" dirty="0" smtClean="0"/>
              <a:t>The simplest approach is to use the date program to set your system clock to the time broadcasted by another system i.e. </a:t>
            </a:r>
            <a:r>
              <a:rPr lang="en-US" b="1" dirty="0" smtClean="0"/>
              <a:t>NTP Server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NTP is an open standard that defines how internet time servers work and how client communicate with these time servers to maintain accurate time.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702137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NTP consists a daemon – </a:t>
            </a:r>
            <a:r>
              <a:rPr lang="en-US" dirty="0" err="1" smtClean="0"/>
              <a:t>ntpd</a:t>
            </a:r>
            <a:r>
              <a:rPr lang="en-US" dirty="0" smtClean="0"/>
              <a:t> , a small set of utility programs and configuration file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ntpd.conf</a:t>
            </a:r>
            <a:endParaRPr lang="en-US" dirty="0"/>
          </a:p>
          <a:p>
            <a:r>
              <a:rPr lang="en-US" dirty="0" smtClean="0"/>
              <a:t>NTP daemon is dual purpose, it act as a server, listening for  a time synchronization request and providing the time in response and as a client communicating with other time server to get correct time.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340596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file of NTP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restrict default </a:t>
            </a:r>
            <a:r>
              <a:rPr lang="en-US" dirty="0" err="1" smtClean="0"/>
              <a:t>nomodify</a:t>
            </a:r>
            <a:r>
              <a:rPr lang="en-US" dirty="0" smtClean="0"/>
              <a:t> </a:t>
            </a:r>
            <a:r>
              <a:rPr lang="en-US" dirty="0" err="1" smtClean="0"/>
              <a:t>notrap</a:t>
            </a:r>
            <a:r>
              <a:rPr lang="en-US" dirty="0" smtClean="0"/>
              <a:t> </a:t>
            </a:r>
            <a:r>
              <a:rPr lang="en-US" dirty="0" err="1" smtClean="0"/>
              <a:t>noquery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restrict 127.0.0.1</a:t>
            </a:r>
          </a:p>
          <a:p>
            <a:r>
              <a:rPr lang="en-US" dirty="0" smtClean="0"/>
              <a:t>#---OUR TIMESERVERS---#</a:t>
            </a:r>
          </a:p>
          <a:p>
            <a:r>
              <a:rPr lang="en-US" dirty="0" smtClean="0"/>
              <a:t>server pool.ntp.org</a:t>
            </a:r>
          </a:p>
          <a:p>
            <a:r>
              <a:rPr lang="en-US" dirty="0" smtClean="0"/>
              <a:t>server pool.ntp.org</a:t>
            </a:r>
          </a:p>
          <a:p>
            <a:r>
              <a:rPr lang="en-US" dirty="0" smtClean="0"/>
              <a:t>server pool.ntp.org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#---GENERAL CONFIGURATION--#</a:t>
            </a:r>
          </a:p>
          <a:p>
            <a:r>
              <a:rPr lang="en-US" dirty="0" smtClean="0"/>
              <a:t>Server 127.127.1.0 #local clock</a:t>
            </a:r>
          </a:p>
          <a:p>
            <a:r>
              <a:rPr lang="en-US" dirty="0" smtClean="0"/>
              <a:t>Fudge 127.127.1.0. stratum 10</a:t>
            </a:r>
          </a:p>
          <a:p>
            <a:r>
              <a:rPr lang="en-US" dirty="0" err="1" smtClean="0"/>
              <a:t>driftfile</a:t>
            </a:r>
            <a:r>
              <a:rPr lang="en-US" dirty="0" smtClean="0"/>
              <a:t> /</a:t>
            </a:r>
            <a:r>
              <a:rPr lang="en-US" dirty="0" err="1" smtClean="0"/>
              <a:t>var</a:t>
            </a:r>
            <a:r>
              <a:rPr lang="en-US" dirty="0" smtClean="0"/>
              <a:t>/lib/</a:t>
            </a:r>
            <a:r>
              <a:rPr lang="en-US" dirty="0" err="1" smtClean="0"/>
              <a:t>ntp</a:t>
            </a:r>
            <a:r>
              <a:rPr lang="en-US" dirty="0" smtClean="0"/>
              <a:t>/drift</a:t>
            </a:r>
          </a:p>
          <a:p>
            <a:r>
              <a:rPr lang="en-US" dirty="0" err="1" smtClean="0"/>
              <a:t>broadcastdelay</a:t>
            </a:r>
            <a:r>
              <a:rPr lang="en-US" dirty="0" smtClean="0"/>
              <a:t> 0.008</a:t>
            </a:r>
          </a:p>
          <a:p>
            <a:r>
              <a:rPr lang="en-US" dirty="0" smtClean="0"/>
              <a:t>keys /etc/</a:t>
            </a:r>
            <a:r>
              <a:rPr lang="en-US" dirty="0" err="1" smtClean="0"/>
              <a:t>ntp</a:t>
            </a:r>
            <a:r>
              <a:rPr lang="en-US" dirty="0" smtClean="0"/>
              <a:t>/keys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server : indentify the time server</a:t>
            </a:r>
          </a:p>
          <a:p>
            <a:r>
              <a:rPr lang="en-US" dirty="0" smtClean="0"/>
              <a:t>server 127.127.1.0 instructs NTP daemon to use local clock.</a:t>
            </a:r>
          </a:p>
          <a:p>
            <a:r>
              <a:rPr lang="en-US" dirty="0" smtClean="0"/>
              <a:t>fudge 127.127.1.0 stratum 10 limits use of local clock by assigning it very low place in time server.</a:t>
            </a:r>
          </a:p>
          <a:p>
            <a:r>
              <a:rPr lang="en-US" dirty="0" smtClean="0"/>
              <a:t>Drift file specifies the file that stores local clocks oscillation frequency.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264</TotalTime>
  <Words>808</Words>
  <Application>Microsoft Office PowerPoint</Application>
  <PresentationFormat>On-screen Show (4:3)</PresentationFormat>
  <Paragraphs>84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Urban</vt:lpstr>
      <vt:lpstr>UNIT - III</vt:lpstr>
      <vt:lpstr>Time Server</vt:lpstr>
      <vt:lpstr>Slide 3</vt:lpstr>
      <vt:lpstr>Time Server Solution</vt:lpstr>
      <vt:lpstr>Slide 5</vt:lpstr>
      <vt:lpstr>Slide 6</vt:lpstr>
      <vt:lpstr>Configuration file of NTP</vt:lpstr>
      <vt:lpstr>Slide 8</vt:lpstr>
      <vt:lpstr>Explanation</vt:lpstr>
      <vt:lpstr>Slide 10</vt:lpstr>
      <vt:lpstr>Configuring Time Server</vt:lpstr>
      <vt:lpstr>Slide 12</vt:lpstr>
      <vt:lpstr>Slide 13</vt:lpstr>
      <vt:lpstr>Slide 14</vt:lpstr>
      <vt:lpstr>Configuring NTP client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- III</dc:title>
  <dc:creator>lenovo</dc:creator>
  <cp:lastModifiedBy>administrator</cp:lastModifiedBy>
  <cp:revision>65</cp:revision>
  <dcterms:created xsi:type="dcterms:W3CDTF">2015-08-05T11:27:19Z</dcterms:created>
  <dcterms:modified xsi:type="dcterms:W3CDTF">2016-07-13T03:21:30Z</dcterms:modified>
</cp:coreProperties>
</file>