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2CD5C-A074-4098-9A5A-8B5CB6AD7EF6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43DA5-A9F8-4CC0-9176-76FCF0D583F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2CD5C-A074-4098-9A5A-8B5CB6AD7EF6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43DA5-A9F8-4CC0-9176-76FCF0D58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2CD5C-A074-4098-9A5A-8B5CB6AD7EF6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43DA5-A9F8-4CC0-9176-76FCF0D58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2CD5C-A074-4098-9A5A-8B5CB6AD7EF6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43DA5-A9F8-4CC0-9176-76FCF0D58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2CD5C-A074-4098-9A5A-8B5CB6AD7EF6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43DA5-A9F8-4CC0-9176-76FCF0D583F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2CD5C-A074-4098-9A5A-8B5CB6AD7EF6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43DA5-A9F8-4CC0-9176-76FCF0D58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2CD5C-A074-4098-9A5A-8B5CB6AD7EF6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43DA5-A9F8-4CC0-9176-76FCF0D583F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2CD5C-A074-4098-9A5A-8B5CB6AD7EF6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43DA5-A9F8-4CC0-9176-76FCF0D58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2CD5C-A074-4098-9A5A-8B5CB6AD7EF6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43DA5-A9F8-4CC0-9176-76FCF0D58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2CD5C-A074-4098-9A5A-8B5CB6AD7EF6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43DA5-A9F8-4CC0-9176-76FCF0D583F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2CD5C-A074-4098-9A5A-8B5CB6AD7EF6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43DA5-A9F8-4CC0-9176-76FCF0D58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A2CD5C-A074-4098-9A5A-8B5CB6AD7EF6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F443DA5-A9F8-4CC0-9176-76FCF0D58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- III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 of global section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 </a:t>
            </a:r>
            <a:r>
              <a:rPr lang="en-US" b="1" dirty="0"/>
              <a:t>workgroup = </a:t>
            </a:r>
            <a:r>
              <a:rPr lang="en-US" b="1" dirty="0" smtClean="0"/>
              <a:t>TYIT </a:t>
            </a:r>
            <a:r>
              <a:rPr lang="en-US" dirty="0"/>
              <a:t>is the name of the workgroup shown in the </a:t>
            </a:r>
            <a:r>
              <a:rPr lang="en-US" dirty="0" smtClean="0"/>
              <a:t>identification </a:t>
            </a:r>
            <a:r>
              <a:rPr lang="en-US" dirty="0"/>
              <a:t>tab of the network properties box on the Windows computer.</a:t>
            </a:r>
            <a:endParaRPr lang="en-IN" dirty="0"/>
          </a:p>
          <a:p>
            <a:r>
              <a:rPr lang="en-US" b="1" dirty="0" err="1" smtClean="0"/>
              <a:t>netbios</a:t>
            </a:r>
            <a:r>
              <a:rPr lang="en-US" b="1" dirty="0" smtClean="0"/>
              <a:t> </a:t>
            </a:r>
            <a:r>
              <a:rPr lang="en-US" b="1" dirty="0"/>
              <a:t>name </a:t>
            </a:r>
            <a:r>
              <a:rPr lang="en-US" dirty="0"/>
              <a:t>= </a:t>
            </a:r>
            <a:r>
              <a:rPr lang="en-US" b="1" dirty="0" smtClean="0"/>
              <a:t>Red Hat Linux </a:t>
            </a:r>
            <a:r>
              <a:rPr lang="en-US" dirty="0"/>
              <a:t>is the name by which the Samba server is known to the Windows computer.</a:t>
            </a:r>
            <a:endParaRPr lang="en-IN" dirty="0"/>
          </a:p>
          <a:p>
            <a:r>
              <a:rPr lang="en-US" b="1" dirty="0" smtClean="0"/>
              <a:t>server </a:t>
            </a:r>
            <a:r>
              <a:rPr lang="en-US" b="1" dirty="0"/>
              <a:t>string </a:t>
            </a:r>
            <a:r>
              <a:rPr lang="en-US" dirty="0"/>
              <a:t>= </a:t>
            </a:r>
            <a:r>
              <a:rPr lang="en-US" b="1" dirty="0"/>
              <a:t>Samba Server </a:t>
            </a:r>
            <a:r>
              <a:rPr lang="en-US" dirty="0"/>
              <a:t>is the name of the Samba server.</a:t>
            </a:r>
            <a:endParaRPr lang="en-IN" dirty="0"/>
          </a:p>
          <a:p>
            <a:r>
              <a:rPr lang="en-US" dirty="0"/>
              <a:t> </a:t>
            </a:r>
            <a:r>
              <a:rPr lang="en-US" b="1" dirty="0"/>
              <a:t>log file = /</a:t>
            </a:r>
            <a:r>
              <a:rPr lang="en-US" b="1" dirty="0" err="1"/>
              <a:t>var</a:t>
            </a:r>
            <a:r>
              <a:rPr lang="en-US" b="1" dirty="0"/>
              <a:t>/log/samba/log </a:t>
            </a:r>
            <a:r>
              <a:rPr lang="en-US" dirty="0"/>
              <a:t>is the location of the log file.</a:t>
            </a:r>
            <a:endParaRPr lang="en-IN" dirty="0"/>
          </a:p>
          <a:p>
            <a:r>
              <a:rPr lang="en-US" b="1" dirty="0" smtClean="0"/>
              <a:t>max </a:t>
            </a:r>
            <a:r>
              <a:rPr lang="en-US" b="1" dirty="0"/>
              <a:t>log size = 50 </a:t>
            </a:r>
            <a:r>
              <a:rPr lang="en-US" dirty="0"/>
              <a:t>is the maximum size in kilobytes that the file can grow to.</a:t>
            </a:r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48440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security = SHARE </a:t>
            </a:r>
            <a:r>
              <a:rPr lang="en-US" dirty="0"/>
              <a:t>is the level of security applied to server access. Other possible options are user, the default setting; domain; and server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Using share makes it easier to create anonymous  shares that do not require authentication, and it is useful when the </a:t>
            </a:r>
            <a:r>
              <a:rPr lang="en-US" dirty="0" err="1"/>
              <a:t>netbios</a:t>
            </a:r>
            <a:r>
              <a:rPr lang="en-US" dirty="0"/>
              <a:t> names of the Windows computers are different from other names on the Linux computer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Server is used if the password file is on another  server in the network. Domain is used if the clients are added to a Windows NT domain using </a:t>
            </a:r>
            <a:r>
              <a:rPr lang="en-US" dirty="0" err="1"/>
              <a:t>smbpasswd</a:t>
            </a:r>
            <a:r>
              <a:rPr lang="en-US" dirty="0"/>
              <a:t>, and login requests are by a Windows NT primary or backup domain controller.</a:t>
            </a:r>
            <a:br>
              <a:rPr lang="en-US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69977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dns</a:t>
            </a:r>
            <a:r>
              <a:rPr lang="en-US" b="1" dirty="0"/>
              <a:t> proxy = No </a:t>
            </a:r>
            <a:r>
              <a:rPr lang="en-US" dirty="0"/>
              <a:t>indicates that the </a:t>
            </a:r>
            <a:r>
              <a:rPr lang="en-US" dirty="0" err="1"/>
              <a:t>netbios</a:t>
            </a:r>
            <a:r>
              <a:rPr lang="en-US" dirty="0"/>
              <a:t> name will not be treated like </a:t>
            </a:r>
            <a:r>
              <a:rPr lang="en-US" dirty="0" smtClean="0"/>
              <a:t>a DNS </a:t>
            </a:r>
            <a:r>
              <a:rPr lang="en-US" dirty="0"/>
              <a:t>name and there is no DNS lookup</a:t>
            </a:r>
            <a:r>
              <a:rPr lang="en-US" dirty="0" smtClean="0"/>
              <a:t>.</a:t>
            </a:r>
            <a:endParaRPr lang="en-IN" dirty="0"/>
          </a:p>
          <a:p>
            <a:r>
              <a:rPr lang="en-US" dirty="0" smtClean="0"/>
              <a:t> </a:t>
            </a:r>
            <a:r>
              <a:rPr lang="en-US" b="1" dirty="0" smtClean="0"/>
              <a:t>encrypt passwords </a:t>
            </a:r>
            <a:r>
              <a:rPr lang="en-US" b="1" dirty="0"/>
              <a:t>= </a:t>
            </a:r>
            <a:r>
              <a:rPr lang="en-US" b="1" dirty="0" smtClean="0"/>
              <a:t>yes </a:t>
            </a:r>
            <a:r>
              <a:rPr lang="en-US" dirty="0" smtClean="0"/>
              <a:t>while connecting to windows passwords will be encrypted.</a:t>
            </a: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2366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Homes section in </a:t>
            </a:r>
            <a:r>
              <a:rPr lang="en-US" dirty="0" err="1" smtClean="0"/>
              <a:t>smb.conf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[homes]</a:t>
            </a:r>
            <a:endParaRPr lang="en-IN" dirty="0"/>
          </a:p>
          <a:p>
            <a:r>
              <a:rPr lang="en-US" dirty="0"/>
              <a:t>comment  =  Home  </a:t>
            </a:r>
            <a:r>
              <a:rPr lang="en-US" dirty="0" smtClean="0"/>
              <a:t>Directories</a:t>
            </a:r>
          </a:p>
          <a:p>
            <a:r>
              <a:rPr lang="en-US" dirty="0" smtClean="0"/>
              <a:t> </a:t>
            </a:r>
            <a:r>
              <a:rPr lang="en-US" dirty="0"/>
              <a:t>read only =  </a:t>
            </a:r>
            <a:r>
              <a:rPr lang="en-US" dirty="0" smtClean="0"/>
              <a:t>No</a:t>
            </a:r>
          </a:p>
          <a:p>
            <a:r>
              <a:rPr lang="en-US" dirty="0"/>
              <a:t>w</a:t>
            </a:r>
            <a:r>
              <a:rPr lang="en-US" dirty="0" smtClean="0"/>
              <a:t>riteable = yes</a:t>
            </a:r>
          </a:p>
          <a:p>
            <a:r>
              <a:rPr lang="en-US" dirty="0"/>
              <a:t>c</a:t>
            </a:r>
            <a:r>
              <a:rPr lang="en-US" dirty="0" smtClean="0"/>
              <a:t>reate mode = 0664</a:t>
            </a:r>
            <a:endParaRPr lang="en-IN" dirty="0"/>
          </a:p>
          <a:p>
            <a:r>
              <a:rPr lang="en-US" dirty="0"/>
              <a:t>d</a:t>
            </a:r>
            <a:r>
              <a:rPr lang="en-US" dirty="0" smtClean="0"/>
              <a:t>irectory mode=0775</a:t>
            </a:r>
          </a:p>
          <a:p>
            <a:r>
              <a:rPr lang="en-US" dirty="0" err="1"/>
              <a:t>b</a:t>
            </a:r>
            <a:r>
              <a:rPr lang="en-US" dirty="0" err="1" smtClean="0"/>
              <a:t>rowseable</a:t>
            </a:r>
            <a:r>
              <a:rPr lang="en-US" dirty="0" smtClean="0"/>
              <a:t> = yes</a:t>
            </a:r>
          </a:p>
          <a:p>
            <a:r>
              <a:rPr lang="en-US" dirty="0"/>
              <a:t>m</a:t>
            </a:r>
            <a:r>
              <a:rPr lang="en-US" dirty="0" smtClean="0"/>
              <a:t>ax connections = 1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36749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Explanation of </a:t>
            </a:r>
            <a:r>
              <a:rPr lang="en-US" dirty="0" smtClean="0"/>
              <a:t>home </a:t>
            </a:r>
            <a:r>
              <a:rPr lang="en-US" dirty="0"/>
              <a:t>section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comment = Home Directories </a:t>
            </a:r>
            <a:r>
              <a:rPr lang="en-US" dirty="0"/>
              <a:t>is a comment </a:t>
            </a:r>
            <a:r>
              <a:rPr lang="en-US" dirty="0" smtClean="0"/>
              <a:t>line</a:t>
            </a:r>
            <a:endParaRPr lang="en-IN" dirty="0"/>
          </a:p>
          <a:p>
            <a:r>
              <a:rPr lang="en-US" b="1" dirty="0" smtClean="0"/>
              <a:t>read </a:t>
            </a:r>
            <a:r>
              <a:rPr lang="en-US" b="1" dirty="0"/>
              <a:t>only = No </a:t>
            </a:r>
            <a:r>
              <a:rPr lang="en-US" dirty="0"/>
              <a:t>specifies that users can write to their directories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browseable</a:t>
            </a:r>
            <a:r>
              <a:rPr lang="en-US" b="1" dirty="0" smtClean="0"/>
              <a:t> </a:t>
            </a:r>
            <a:r>
              <a:rPr lang="en-US" b="1" dirty="0"/>
              <a:t>= </a:t>
            </a:r>
            <a:r>
              <a:rPr lang="en-US" b="1" dirty="0" smtClean="0"/>
              <a:t>yes </a:t>
            </a:r>
            <a:r>
              <a:rPr lang="en-US" dirty="0" smtClean="0"/>
              <a:t>makes home directory </a:t>
            </a:r>
            <a:r>
              <a:rPr lang="en-US" dirty="0" err="1" smtClean="0"/>
              <a:t>browseable</a:t>
            </a:r>
            <a:r>
              <a:rPr lang="en-US" dirty="0" smtClean="0"/>
              <a:t> in Windows browser.</a:t>
            </a:r>
          </a:p>
          <a:p>
            <a:r>
              <a:rPr lang="en-US" b="1" dirty="0"/>
              <a:t>c</a:t>
            </a:r>
            <a:r>
              <a:rPr lang="en-US" b="1" dirty="0" smtClean="0"/>
              <a:t>reate mode </a:t>
            </a:r>
            <a:r>
              <a:rPr lang="en-US" b="1" dirty="0"/>
              <a:t>= </a:t>
            </a:r>
            <a:r>
              <a:rPr lang="en-US" b="1" dirty="0" smtClean="0"/>
              <a:t>0664 </a:t>
            </a:r>
            <a:r>
              <a:rPr lang="en-US" dirty="0" smtClean="0"/>
              <a:t>sets </a:t>
            </a:r>
            <a:r>
              <a:rPr lang="en-US" dirty="0" err="1" smtClean="0"/>
              <a:t>read,write</a:t>
            </a:r>
            <a:r>
              <a:rPr lang="en-US" dirty="0" smtClean="0"/>
              <a:t> and execute permissions for created directories.</a:t>
            </a:r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r>
              <a:rPr lang="en-US" dirty="0"/>
              <a:t> 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97259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directory mode= 0775 </a:t>
            </a:r>
            <a:r>
              <a:rPr lang="en-US" dirty="0" smtClean="0"/>
              <a:t>sets default read, write and execute permissions for created directories.</a:t>
            </a:r>
          </a:p>
          <a:p>
            <a:r>
              <a:rPr lang="en-US" b="1" dirty="0"/>
              <a:t>m</a:t>
            </a:r>
            <a:r>
              <a:rPr lang="en-US" b="1" dirty="0" smtClean="0"/>
              <a:t>ax connections </a:t>
            </a:r>
            <a:r>
              <a:rPr lang="en-US" b="1" dirty="0"/>
              <a:t>= 1</a:t>
            </a:r>
            <a:r>
              <a:rPr lang="en-US" b="1" dirty="0" smtClean="0"/>
              <a:t> </a:t>
            </a:r>
            <a:r>
              <a:rPr lang="en-US" dirty="0"/>
              <a:t>specifies </a:t>
            </a:r>
            <a:r>
              <a:rPr lang="en-US" dirty="0" smtClean="0"/>
              <a:t>number of simultaneous login. Setting 1 allows user to login only at one location. Setting 2 allows user to login from two locations and so on. Setting 0 will allow unlimited number of connections.</a:t>
            </a:r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95732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Printer section in </a:t>
            </a:r>
            <a:r>
              <a:rPr lang="en-US" dirty="0" err="1" smtClean="0"/>
              <a:t>smb.conf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comment  =  All </a:t>
            </a:r>
            <a:r>
              <a:rPr lang="en-US" dirty="0" smtClean="0"/>
              <a:t>Printers</a:t>
            </a:r>
          </a:p>
          <a:p>
            <a:r>
              <a:rPr lang="en-US" dirty="0" smtClean="0"/>
              <a:t> </a:t>
            </a:r>
            <a:r>
              <a:rPr lang="en-US" dirty="0"/>
              <a:t>path =  /</a:t>
            </a:r>
            <a:r>
              <a:rPr lang="en-US" dirty="0" err="1"/>
              <a:t>var</a:t>
            </a:r>
            <a:r>
              <a:rPr lang="en-US" dirty="0"/>
              <a:t>/spool/samba </a:t>
            </a:r>
            <a:endParaRPr lang="en-US" dirty="0" smtClean="0"/>
          </a:p>
          <a:p>
            <a:r>
              <a:rPr lang="en-US" dirty="0" smtClean="0"/>
              <a:t>guest </a:t>
            </a:r>
            <a:r>
              <a:rPr lang="en-US" dirty="0"/>
              <a:t>ok   =  Yes</a:t>
            </a:r>
            <a:endParaRPr lang="en-IN" dirty="0"/>
          </a:p>
          <a:p>
            <a:r>
              <a:rPr lang="en-US" dirty="0"/>
              <a:t>print ok   =  </a:t>
            </a:r>
            <a:r>
              <a:rPr lang="en-US" dirty="0" smtClean="0"/>
              <a:t>Yes</a:t>
            </a:r>
          </a:p>
          <a:p>
            <a:r>
              <a:rPr lang="en-US" dirty="0" smtClean="0"/>
              <a:t> </a:t>
            </a:r>
            <a:r>
              <a:rPr lang="en-US" dirty="0" err="1"/>
              <a:t>browseable</a:t>
            </a:r>
            <a:r>
              <a:rPr lang="en-US" dirty="0"/>
              <a:t> =  Yes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68746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Explanation of </a:t>
            </a:r>
            <a:r>
              <a:rPr lang="en-US" dirty="0" smtClean="0"/>
              <a:t>printer </a:t>
            </a:r>
            <a:r>
              <a:rPr lang="en-US" dirty="0"/>
              <a:t>section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path = /</a:t>
            </a:r>
            <a:r>
              <a:rPr lang="en-US" b="1" dirty="0" err="1"/>
              <a:t>var</a:t>
            </a:r>
            <a:r>
              <a:rPr lang="en-US" b="1" dirty="0"/>
              <a:t>/spool/samba  </a:t>
            </a:r>
            <a:r>
              <a:rPr lang="en-US" dirty="0"/>
              <a:t>is the location of the printer spool directory.</a:t>
            </a:r>
            <a:endParaRPr lang="en-IN" dirty="0"/>
          </a:p>
          <a:p>
            <a:r>
              <a:rPr lang="en-US" b="1" dirty="0" smtClean="0"/>
              <a:t>guest </a:t>
            </a:r>
            <a:r>
              <a:rPr lang="en-US" b="1" dirty="0"/>
              <a:t>ok = Yes </a:t>
            </a:r>
            <a:r>
              <a:rPr lang="en-US" dirty="0"/>
              <a:t>enables guest access to the printer.</a:t>
            </a:r>
            <a:endParaRPr lang="en-IN" dirty="0"/>
          </a:p>
          <a:p>
            <a:r>
              <a:rPr lang="en-US" b="1" dirty="0" smtClean="0"/>
              <a:t>print </a:t>
            </a:r>
            <a:r>
              <a:rPr lang="en-US" b="1" dirty="0"/>
              <a:t>ok = Yes </a:t>
            </a:r>
            <a:r>
              <a:rPr lang="en-US" dirty="0"/>
              <a:t>enables clients to send print jobs to the specified directory.</a:t>
            </a:r>
            <a:endParaRPr lang="en-IN" dirty="0"/>
          </a:p>
          <a:p>
            <a:r>
              <a:rPr lang="en-US" dirty="0"/>
              <a:t>This option must be set or printing does not work.</a:t>
            </a:r>
            <a:endParaRPr lang="en-IN" dirty="0"/>
          </a:p>
          <a:p>
            <a:r>
              <a:rPr lang="en-US" b="1" dirty="0" err="1" smtClean="0"/>
              <a:t>browseable</a:t>
            </a:r>
            <a:r>
              <a:rPr lang="en-US" b="1" dirty="0" smtClean="0"/>
              <a:t> </a:t>
            </a:r>
            <a:r>
              <a:rPr lang="en-US" b="1" dirty="0"/>
              <a:t>= Yes </a:t>
            </a:r>
            <a:r>
              <a:rPr lang="en-US" dirty="0"/>
              <a:t>means that the printer appears in the browse list.</a:t>
            </a:r>
            <a:endParaRPr lang="en-IN" dirty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455380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check whether </a:t>
            </a:r>
            <a:r>
              <a:rPr lang="en-US" dirty="0" err="1" smtClean="0"/>
              <a:t>smb.conf</a:t>
            </a:r>
            <a:r>
              <a:rPr lang="en-US" dirty="0" smtClean="0"/>
              <a:t> is properly configured following command is used :</a:t>
            </a:r>
          </a:p>
          <a:p>
            <a:r>
              <a:rPr lang="en-US" dirty="0" smtClean="0"/>
              <a:t>[root#] </a:t>
            </a:r>
            <a:r>
              <a:rPr lang="en-US" dirty="0" err="1" smtClean="0"/>
              <a:t>testparm</a:t>
            </a:r>
            <a:endParaRPr lang="en-US" dirty="0" smtClean="0"/>
          </a:p>
          <a:p>
            <a:r>
              <a:rPr lang="en-US" dirty="0" smtClean="0"/>
              <a:t>Loaded services file OK.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610545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Samba Users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Samba users are created as any ordinary users but the passwords are given using </a:t>
            </a:r>
            <a:r>
              <a:rPr lang="en-US" dirty="0" err="1" smtClean="0"/>
              <a:t>smbpasswd</a:t>
            </a:r>
            <a:r>
              <a:rPr lang="en-US" dirty="0" smtClean="0"/>
              <a:t> command :</a:t>
            </a:r>
          </a:p>
          <a:p>
            <a:r>
              <a:rPr lang="en-US" dirty="0" smtClean="0"/>
              <a:t>[root#] </a:t>
            </a:r>
            <a:r>
              <a:rPr lang="en-US" dirty="0" err="1" smtClean="0"/>
              <a:t>useradd</a:t>
            </a:r>
            <a:r>
              <a:rPr lang="en-US" dirty="0" smtClean="0"/>
              <a:t> john</a:t>
            </a:r>
          </a:p>
          <a:p>
            <a:r>
              <a:rPr lang="en-US" dirty="0" smtClean="0"/>
              <a:t>[root#] </a:t>
            </a:r>
            <a:r>
              <a:rPr lang="en-US" dirty="0" err="1" smtClean="0"/>
              <a:t>smbpasswd</a:t>
            </a:r>
            <a:r>
              <a:rPr lang="en-US" dirty="0" smtClean="0"/>
              <a:t> –a john</a:t>
            </a:r>
          </a:p>
          <a:p>
            <a:r>
              <a:rPr lang="en-US" dirty="0" smtClean="0"/>
              <a:t>New SMB password :</a:t>
            </a:r>
          </a:p>
          <a:p>
            <a:r>
              <a:rPr lang="en-US" dirty="0" smtClean="0"/>
              <a:t>Retype new SMB password:</a:t>
            </a:r>
          </a:p>
          <a:p>
            <a:r>
              <a:rPr lang="en-US" dirty="0" smtClean="0"/>
              <a:t>Password changed for user john.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18043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 Samba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Windows uses Sever Message Block(SMB) to communicate with each other using sharing services like file and printer.</a:t>
            </a:r>
          </a:p>
          <a:p>
            <a:r>
              <a:rPr lang="en-US" dirty="0" smtClean="0"/>
              <a:t>Samba makes icon of Linux computer to appear in Windows Network Places and files of Linux is made to be easily browsed by </a:t>
            </a:r>
            <a:r>
              <a:rPr lang="en-US" smtClean="0"/>
              <a:t>Windows Explorer.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convert all of the system users to samba users :</a:t>
            </a:r>
          </a:p>
          <a:p>
            <a:r>
              <a:rPr lang="en-US" dirty="0" smtClean="0"/>
              <a:t>[root#] cat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passwd</a:t>
            </a:r>
            <a:r>
              <a:rPr lang="en-US" dirty="0" smtClean="0"/>
              <a:t> | mksmbpasswd.sh &gt; /</a:t>
            </a:r>
            <a:r>
              <a:rPr lang="en-US" dirty="0" err="1" smtClean="0"/>
              <a:t>etc</a:t>
            </a:r>
            <a:r>
              <a:rPr lang="en-US" dirty="0" smtClean="0"/>
              <a:t>/samba/</a:t>
            </a:r>
            <a:r>
              <a:rPr lang="en-US" dirty="0" err="1" smtClean="0"/>
              <a:t>smbpasswd</a:t>
            </a:r>
            <a:endParaRPr lang="en-US" dirty="0" smtClean="0"/>
          </a:p>
          <a:p>
            <a:r>
              <a:rPr lang="en-US" dirty="0" smtClean="0"/>
              <a:t>The above command creates only the users accounts not their passwords.</a:t>
            </a:r>
          </a:p>
          <a:p>
            <a:r>
              <a:rPr lang="en-US" dirty="0" smtClean="0"/>
              <a:t>Passwords for users is allotted individually by using the </a:t>
            </a:r>
            <a:r>
              <a:rPr lang="en-US" dirty="0" err="1" smtClean="0"/>
              <a:t>smbpasswd</a:t>
            </a:r>
            <a:r>
              <a:rPr lang="en-US" dirty="0" smtClean="0"/>
              <a:t> command and their user’s name.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463466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the Samba Server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start the samba daemon following are the steps :</a:t>
            </a:r>
          </a:p>
          <a:p>
            <a:r>
              <a:rPr lang="en-US" b="1" dirty="0" smtClean="0"/>
              <a:t>1. to start the samba daemon</a:t>
            </a:r>
          </a:p>
          <a:p>
            <a:r>
              <a:rPr lang="en-US" dirty="0" smtClean="0"/>
              <a:t>[root#] service </a:t>
            </a:r>
            <a:r>
              <a:rPr lang="en-US" dirty="0" err="1" smtClean="0"/>
              <a:t>smb</a:t>
            </a:r>
            <a:r>
              <a:rPr lang="en-US" dirty="0" smtClean="0"/>
              <a:t> start</a:t>
            </a:r>
          </a:p>
          <a:p>
            <a:r>
              <a:rPr lang="en-US" dirty="0" smtClean="0"/>
              <a:t>Starting SMB services :[OK]</a:t>
            </a:r>
          </a:p>
          <a:p>
            <a:r>
              <a:rPr lang="en-US" dirty="0" smtClean="0"/>
              <a:t>The above command runs provided samba server is configured.</a:t>
            </a:r>
          </a:p>
          <a:p>
            <a:r>
              <a:rPr lang="en-US" dirty="0" smtClean="0"/>
              <a:t>It is configured to allow users who have accounts on RHEL system to access their home directories from a Window PC.</a:t>
            </a:r>
          </a:p>
          <a:p>
            <a:r>
              <a:rPr lang="en-US" dirty="0" smtClean="0"/>
              <a:t>Logged-in users are also able to use the printers configured with the Red Hat system.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635460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2. enable samba at system boot</a:t>
            </a:r>
          </a:p>
          <a:p>
            <a:r>
              <a:rPr lang="en-US" dirty="0"/>
              <a:t>[root#] </a:t>
            </a:r>
            <a:r>
              <a:rPr lang="en-US" dirty="0" err="1" smtClean="0"/>
              <a:t>chkconfig</a:t>
            </a:r>
            <a:r>
              <a:rPr lang="en-US" dirty="0" smtClean="0"/>
              <a:t> </a:t>
            </a:r>
            <a:r>
              <a:rPr lang="en-US" dirty="0" err="1"/>
              <a:t>smb</a:t>
            </a:r>
            <a:r>
              <a:rPr lang="en-US" dirty="0"/>
              <a:t> </a:t>
            </a:r>
            <a:r>
              <a:rPr lang="en-US" dirty="0" smtClean="0"/>
              <a:t>on</a:t>
            </a:r>
            <a:endParaRPr lang="en-US" dirty="0"/>
          </a:p>
          <a:p>
            <a:endParaRPr lang="en-US" b="1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793474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to Samba Client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can easily connect the system to any computer that is running the SMB protocol.</a:t>
            </a:r>
          </a:p>
          <a:p>
            <a:r>
              <a:rPr lang="en-US" dirty="0" smtClean="0"/>
              <a:t>The connection can be made using two methods .</a:t>
            </a:r>
          </a:p>
          <a:p>
            <a:r>
              <a:rPr lang="en-US" dirty="0" smtClean="0"/>
              <a:t>1. using </a:t>
            </a:r>
            <a:r>
              <a:rPr lang="en-US" dirty="0" err="1" smtClean="0"/>
              <a:t>smbclient</a:t>
            </a:r>
            <a:r>
              <a:rPr lang="en-US" dirty="0" smtClean="0"/>
              <a:t> command</a:t>
            </a:r>
          </a:p>
          <a:p>
            <a:r>
              <a:rPr lang="en-US" dirty="0" smtClean="0"/>
              <a:t>2. using </a:t>
            </a:r>
            <a:r>
              <a:rPr lang="en-US" dirty="0" err="1" smtClean="0"/>
              <a:t>smbmount</a:t>
            </a:r>
            <a:r>
              <a:rPr lang="en-US" dirty="0" smtClean="0"/>
              <a:t> command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427429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mbclient</a:t>
            </a:r>
            <a:r>
              <a:rPr lang="en-US" dirty="0" smtClean="0"/>
              <a:t> command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 </a:t>
            </a:r>
            <a:r>
              <a:rPr lang="en-US" dirty="0" err="1" smtClean="0"/>
              <a:t>smbclient</a:t>
            </a:r>
            <a:r>
              <a:rPr lang="en-US" dirty="0" smtClean="0"/>
              <a:t> //</a:t>
            </a:r>
            <a:r>
              <a:rPr lang="en-US" dirty="0" err="1" smtClean="0"/>
              <a:t>computername</a:t>
            </a:r>
            <a:r>
              <a:rPr lang="en-US" dirty="0" smtClean="0"/>
              <a:t>/</a:t>
            </a:r>
            <a:r>
              <a:rPr lang="en-US" dirty="0" err="1" smtClean="0"/>
              <a:t>sharename</a:t>
            </a:r>
            <a:endParaRPr lang="en-US" dirty="0" smtClean="0"/>
          </a:p>
          <a:p>
            <a:r>
              <a:rPr lang="en-US" dirty="0" smtClean="0"/>
              <a:t>[root#] </a:t>
            </a:r>
            <a:r>
              <a:rPr lang="en-US" dirty="0" err="1" smtClean="0"/>
              <a:t>smbclient</a:t>
            </a:r>
            <a:r>
              <a:rPr lang="en-US" dirty="0" smtClean="0"/>
              <a:t> //MY_PC/C</a:t>
            </a:r>
          </a:p>
          <a:p>
            <a:r>
              <a:rPr lang="en-US" dirty="0" smtClean="0"/>
              <a:t>Password :</a:t>
            </a:r>
          </a:p>
          <a:p>
            <a:r>
              <a:rPr lang="en-US" dirty="0" smtClean="0"/>
              <a:t>Domain = [TYIT] OS=[Windows 5.0] </a:t>
            </a:r>
          </a:p>
          <a:p>
            <a:r>
              <a:rPr lang="en-US" dirty="0" smtClean="0"/>
              <a:t>Server =[Windows 2000 LAN Manager]</a:t>
            </a:r>
          </a:p>
          <a:p>
            <a:r>
              <a:rPr lang="en-US" dirty="0" err="1" smtClean="0"/>
              <a:t>smb</a:t>
            </a:r>
            <a:r>
              <a:rPr lang="en-US" dirty="0" smtClean="0"/>
              <a:t>:\&gt;</a:t>
            </a:r>
          </a:p>
          <a:p>
            <a:r>
              <a:rPr lang="en-US" dirty="0" smtClean="0"/>
              <a:t>Where MY-PC is the name of windows machine. Instead of hostname , IP address can also be specified.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7964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example shows logging into Windows PC from Red Hat system. </a:t>
            </a:r>
          </a:p>
          <a:p>
            <a:r>
              <a:rPr lang="en-US" dirty="0" smtClean="0"/>
              <a:t>Password was prompted to log in and it gave some information about windows system and a command prompt.</a:t>
            </a:r>
          </a:p>
          <a:p>
            <a:r>
              <a:rPr lang="en-US" dirty="0" smtClean="0"/>
              <a:t>This prompt is called as samba prompt.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9374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smbmount</a:t>
            </a:r>
            <a:r>
              <a:rPr lang="en-US" dirty="0" smtClean="0"/>
              <a:t> command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</a:t>
            </a:r>
            <a:r>
              <a:rPr lang="en-US" dirty="0" err="1" smtClean="0"/>
              <a:t>smbmount</a:t>
            </a:r>
            <a:r>
              <a:rPr lang="en-US" dirty="0" smtClean="0"/>
              <a:t> //computer-name/</a:t>
            </a:r>
            <a:r>
              <a:rPr lang="en-US" dirty="0" err="1" smtClean="0"/>
              <a:t>sharename</a:t>
            </a:r>
            <a:r>
              <a:rPr lang="en-US" dirty="0" smtClean="0"/>
              <a:t>/mount point</a:t>
            </a:r>
          </a:p>
          <a:p>
            <a:r>
              <a:rPr lang="en-US" dirty="0" smtClean="0"/>
              <a:t>[root#] </a:t>
            </a:r>
            <a:r>
              <a:rPr lang="en-US" dirty="0" err="1" smtClean="0"/>
              <a:t>smbmount</a:t>
            </a:r>
            <a:r>
              <a:rPr lang="en-US" dirty="0" smtClean="0"/>
              <a:t> //MY_PC/C/</a:t>
            </a:r>
            <a:r>
              <a:rPr lang="en-US" dirty="0" err="1" smtClean="0"/>
              <a:t>tyit</a:t>
            </a:r>
            <a:endParaRPr lang="en-US" dirty="0" smtClean="0"/>
          </a:p>
          <a:p>
            <a:r>
              <a:rPr lang="en-US" dirty="0" smtClean="0"/>
              <a:t>Password:</a:t>
            </a:r>
          </a:p>
          <a:p>
            <a:r>
              <a:rPr lang="en-US" dirty="0" smtClean="0"/>
              <a:t>Where </a:t>
            </a:r>
            <a:r>
              <a:rPr lang="en-US" dirty="0" err="1" smtClean="0"/>
              <a:t>tyit</a:t>
            </a:r>
            <a:r>
              <a:rPr lang="en-US" dirty="0" smtClean="0"/>
              <a:t> is the directory on Red Hat Linux system to be mounted.</a:t>
            </a:r>
          </a:p>
          <a:p>
            <a:r>
              <a:rPr lang="en-US" dirty="0" smtClean="0"/>
              <a:t>After entering the password for windows machine , directory is changed to mounted directory.</a:t>
            </a:r>
          </a:p>
          <a:p>
            <a:r>
              <a:rPr lang="en-US" dirty="0" smtClean="0"/>
              <a:t>[root#] cd /</a:t>
            </a:r>
            <a:r>
              <a:rPr lang="en-US" dirty="0" err="1" smtClean="0"/>
              <a:t>tyit</a:t>
            </a:r>
            <a:endParaRPr lang="en-US" dirty="0" smtClean="0"/>
          </a:p>
          <a:p>
            <a:r>
              <a:rPr lang="en-US" dirty="0" smtClean="0"/>
              <a:t>[root#] </a:t>
            </a:r>
            <a:r>
              <a:rPr lang="en-US" dirty="0" err="1" smtClean="0"/>
              <a:t>ls</a:t>
            </a:r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933976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Users can now easily move and open the files between two systems using regular file system utilities.</a:t>
            </a:r>
          </a:p>
          <a:p>
            <a:r>
              <a:rPr lang="en-US" dirty="0" smtClean="0"/>
              <a:t>There is a hidden file .</a:t>
            </a:r>
            <a:r>
              <a:rPr lang="en-US" dirty="0" err="1" smtClean="0"/>
              <a:t>sambafile</a:t>
            </a:r>
            <a:r>
              <a:rPr lang="en-US" dirty="0" smtClean="0"/>
              <a:t> which is created which has the username and password.</a:t>
            </a:r>
          </a:p>
          <a:p>
            <a:r>
              <a:rPr lang="en-US" dirty="0" smtClean="0"/>
              <a:t>To </a:t>
            </a:r>
            <a:r>
              <a:rPr lang="en-US" dirty="0" err="1" smtClean="0"/>
              <a:t>unmount</a:t>
            </a:r>
            <a:r>
              <a:rPr lang="en-US" dirty="0" smtClean="0"/>
              <a:t> the client file system, enter the </a:t>
            </a:r>
            <a:r>
              <a:rPr lang="en-US" dirty="0" err="1" smtClean="0"/>
              <a:t>smbunmount</a:t>
            </a:r>
            <a:r>
              <a:rPr lang="en-US" dirty="0" smtClean="0"/>
              <a:t> command :</a:t>
            </a:r>
          </a:p>
          <a:p>
            <a:r>
              <a:rPr lang="en-US" dirty="0" smtClean="0"/>
              <a:t>[root#] </a:t>
            </a:r>
            <a:r>
              <a:rPr lang="en-US" dirty="0" err="1" smtClean="0"/>
              <a:t>smunmount</a:t>
            </a:r>
            <a:r>
              <a:rPr lang="en-US" dirty="0" smtClean="0"/>
              <a:t> /</a:t>
            </a:r>
            <a:r>
              <a:rPr lang="en-US" dirty="0" err="1" smtClean="0"/>
              <a:t>tyit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103061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Connecting from a windows PC to Samba Server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for systems running windows 2000 or </a:t>
            </a:r>
            <a:r>
              <a:rPr lang="en-US" dirty="0" err="1" smtClean="0"/>
              <a:t>xp</a:t>
            </a:r>
            <a:r>
              <a:rPr lang="en-US" dirty="0" smtClean="0"/>
              <a:t> , no configuration is required.</a:t>
            </a:r>
          </a:p>
          <a:p>
            <a:r>
              <a:rPr lang="en-US" dirty="0" smtClean="0"/>
              <a:t>On windows computer, double-click the My Network Places icon from the Desktop. </a:t>
            </a:r>
          </a:p>
          <a:p>
            <a:r>
              <a:rPr lang="en-US" dirty="0" smtClean="0"/>
              <a:t>2. In the Network Places window , you should now see a listing for the Red Hat computer for eg;rhl10. </a:t>
            </a:r>
          </a:p>
          <a:p>
            <a:r>
              <a:rPr lang="en-US" dirty="0" smtClean="0"/>
              <a:t>Double click the rhl10 icon and the shares will be available.</a:t>
            </a:r>
          </a:p>
          <a:p>
            <a:r>
              <a:rPr lang="en-US" dirty="0" smtClean="0"/>
              <a:t>3. a username and password will be prompted to enter the directories.</a:t>
            </a:r>
          </a:p>
          <a:p>
            <a:r>
              <a:rPr lang="en-US" dirty="0" smtClean="0"/>
              <a:t>Now sharing is </a:t>
            </a:r>
            <a:r>
              <a:rPr lang="en-US" smtClean="0"/>
              <a:t>available between </a:t>
            </a:r>
            <a:r>
              <a:rPr lang="en-US" dirty="0" smtClean="0"/>
              <a:t>Linux and Windows computers.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77465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RHEL includes three samba packages :</a:t>
            </a:r>
          </a:p>
          <a:p>
            <a:r>
              <a:rPr lang="en-US" dirty="0" smtClean="0"/>
              <a:t>1. samba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sambaclient</a:t>
            </a:r>
            <a:endParaRPr lang="en-US" dirty="0" smtClean="0"/>
          </a:p>
          <a:p>
            <a:r>
              <a:rPr lang="en-US" dirty="0" smtClean="0"/>
              <a:t>3. samba-common</a:t>
            </a:r>
          </a:p>
          <a:p>
            <a:r>
              <a:rPr lang="en-US" dirty="0" smtClean="0"/>
              <a:t>They are either installed during installation or they may be not.</a:t>
            </a:r>
          </a:p>
          <a:p>
            <a:r>
              <a:rPr lang="en-US" dirty="0" smtClean="0"/>
              <a:t>To verify use the command :</a:t>
            </a:r>
          </a:p>
          <a:p>
            <a:r>
              <a:rPr lang="en-US" dirty="0" smtClean="0"/>
              <a:t>[root#] </a:t>
            </a:r>
            <a:r>
              <a:rPr lang="en-US" dirty="0" err="1" smtClean="0"/>
              <a:t>rpmquery</a:t>
            </a:r>
            <a:r>
              <a:rPr lang="en-US" dirty="0" smtClean="0"/>
              <a:t> –</a:t>
            </a:r>
            <a:r>
              <a:rPr lang="en-US" dirty="0" err="1" smtClean="0"/>
              <a:t>qa</a:t>
            </a:r>
            <a:r>
              <a:rPr lang="en-US" dirty="0" smtClean="0"/>
              <a:t>| </a:t>
            </a:r>
            <a:r>
              <a:rPr lang="en-US" dirty="0" err="1" smtClean="0"/>
              <a:t>grep</a:t>
            </a:r>
            <a:r>
              <a:rPr lang="en-US" dirty="0" smtClean="0"/>
              <a:t> samba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it is not installed the command will return samba is not installed and if it is installed RPM query returns the version number of the samba program installed.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install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download the latest version from Samba website : samba.org</a:t>
            </a:r>
          </a:p>
          <a:p>
            <a:r>
              <a:rPr lang="en-US" dirty="0" smtClean="0"/>
              <a:t>2. install it :</a:t>
            </a:r>
          </a:p>
          <a:p>
            <a:r>
              <a:rPr lang="en-US" dirty="0" smtClean="0"/>
              <a:t>[root#] rpm –</a:t>
            </a:r>
            <a:r>
              <a:rPr lang="en-US" dirty="0" err="1" smtClean="0"/>
              <a:t>i</a:t>
            </a:r>
            <a:r>
              <a:rPr lang="en-US" dirty="0" smtClean="0"/>
              <a:t> samba(name of file)</a:t>
            </a:r>
          </a:p>
          <a:p>
            <a:pPr>
              <a:buNone/>
            </a:pPr>
            <a:r>
              <a:rPr lang="en-US" dirty="0" smtClean="0"/>
              <a:t>   where name of the file is the version number of file downloaded.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Download samba-common and </a:t>
            </a:r>
            <a:r>
              <a:rPr lang="en-US" dirty="0" err="1" smtClean="0"/>
              <a:t>sambaclient</a:t>
            </a:r>
            <a:r>
              <a:rPr lang="en-US" dirty="0" smtClean="0"/>
              <a:t> or else download zipped rpm version (samba-</a:t>
            </a:r>
            <a:r>
              <a:rPr lang="en-US" dirty="0" err="1" smtClean="0"/>
              <a:t>latest.tar.gz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Extract using following command</a:t>
            </a:r>
          </a:p>
          <a:p>
            <a:r>
              <a:rPr lang="en-US" dirty="0" smtClean="0"/>
              <a:t>[root#] tar –</a:t>
            </a:r>
            <a:r>
              <a:rPr lang="en-US" dirty="0" err="1" smtClean="0"/>
              <a:t>xfvz</a:t>
            </a:r>
            <a:r>
              <a:rPr lang="en-US" dirty="0" smtClean="0"/>
              <a:t> samba-</a:t>
            </a:r>
            <a:r>
              <a:rPr lang="en-US" dirty="0" err="1" smtClean="0"/>
              <a:t>latest.tar.gz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change directory and use configure</a:t>
            </a:r>
          </a:p>
          <a:p>
            <a:r>
              <a:rPr lang="en-US" dirty="0" smtClean="0"/>
              <a:t>[root#] </a:t>
            </a:r>
            <a:r>
              <a:rPr lang="en-US" dirty="0" err="1" smtClean="0"/>
              <a:t>cd</a:t>
            </a:r>
            <a:r>
              <a:rPr lang="en-US" dirty="0" smtClean="0"/>
              <a:t> /</a:t>
            </a:r>
            <a:r>
              <a:rPr lang="en-US" dirty="0" err="1" smtClean="0"/>
              <a:t>urs</a:t>
            </a:r>
            <a:r>
              <a:rPr lang="en-US" dirty="0" smtClean="0"/>
              <a:t>/</a:t>
            </a:r>
            <a:r>
              <a:rPr lang="en-US" dirty="0" err="1" smtClean="0"/>
              <a:t>src</a:t>
            </a:r>
            <a:endParaRPr lang="en-US" dirty="0" smtClean="0"/>
          </a:p>
          <a:p>
            <a:r>
              <a:rPr lang="en-US" dirty="0" smtClean="0"/>
              <a:t>[root#] ./configure</a:t>
            </a:r>
          </a:p>
          <a:p>
            <a:r>
              <a:rPr lang="en-US" dirty="0" smtClean="0"/>
              <a:t>5. execute :</a:t>
            </a:r>
          </a:p>
          <a:p>
            <a:r>
              <a:rPr lang="en-US" dirty="0" smtClean="0"/>
              <a:t>[root#]make</a:t>
            </a:r>
          </a:p>
          <a:p>
            <a:r>
              <a:rPr lang="en-US" dirty="0" smtClean="0"/>
              <a:t>[root#]make install</a:t>
            </a:r>
          </a:p>
          <a:p>
            <a:r>
              <a:rPr lang="en-US" dirty="0" smtClean="0"/>
              <a:t>Samba is installed when command prompt returns.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Configuring Samba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Samba is needed to be configured before it connects to Window PC.</a:t>
            </a:r>
          </a:p>
          <a:p>
            <a:r>
              <a:rPr lang="en-US" dirty="0" smtClean="0"/>
              <a:t>Samba configuration file is </a:t>
            </a:r>
            <a:r>
              <a:rPr lang="en-US" dirty="0" err="1" smtClean="0"/>
              <a:t>smb.conf</a:t>
            </a:r>
            <a:r>
              <a:rPr lang="en-US" dirty="0" smtClean="0"/>
              <a:t> and it is located in /etc/samba directory.</a:t>
            </a:r>
          </a:p>
          <a:p>
            <a:r>
              <a:rPr lang="en-US" b="1" dirty="0" err="1" smtClean="0"/>
              <a:t>smb.conf</a:t>
            </a:r>
            <a:r>
              <a:rPr lang="en-US" dirty="0" smtClean="0"/>
              <a:t> is divided into several sections called shares.</a:t>
            </a:r>
          </a:p>
          <a:p>
            <a:r>
              <a:rPr lang="en-US" dirty="0" smtClean="0"/>
              <a:t>Names of these sections are written in square brackets.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section in </a:t>
            </a:r>
            <a:r>
              <a:rPr lang="en-US" dirty="0" err="1" smtClean="0"/>
              <a:t>smb.conf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[global]</a:t>
            </a:r>
          </a:p>
          <a:p>
            <a:r>
              <a:rPr lang="en-US" dirty="0"/>
              <a:t>workgroup =  </a:t>
            </a:r>
            <a:r>
              <a:rPr lang="en-US" dirty="0" smtClean="0"/>
              <a:t>TYIT</a:t>
            </a:r>
            <a:endParaRPr lang="en-IN" dirty="0"/>
          </a:p>
          <a:p>
            <a:r>
              <a:rPr lang="en-US" dirty="0" err="1"/>
              <a:t>netbios</a:t>
            </a:r>
            <a:r>
              <a:rPr lang="en-US" dirty="0"/>
              <a:t> name   =  </a:t>
            </a:r>
            <a:r>
              <a:rPr lang="en-US" dirty="0" smtClean="0"/>
              <a:t>Red Hat Linux</a:t>
            </a:r>
            <a:endParaRPr lang="en-IN" dirty="0"/>
          </a:p>
          <a:p>
            <a:r>
              <a:rPr lang="en-US" dirty="0"/>
              <a:t>server string =  Samba   Server </a:t>
            </a:r>
            <a:endParaRPr lang="en-US" dirty="0" smtClean="0"/>
          </a:p>
          <a:p>
            <a:r>
              <a:rPr lang="en-US" dirty="0" smtClean="0"/>
              <a:t>security </a:t>
            </a:r>
            <a:r>
              <a:rPr lang="en-US" dirty="0"/>
              <a:t>=  SHARE</a:t>
            </a:r>
            <a:endParaRPr lang="en-IN" dirty="0"/>
          </a:p>
          <a:p>
            <a:r>
              <a:rPr lang="en-US" dirty="0"/>
              <a:t>log file  =  /</a:t>
            </a:r>
            <a:r>
              <a:rPr lang="en-US" dirty="0" err="1"/>
              <a:t>var</a:t>
            </a:r>
            <a:r>
              <a:rPr lang="en-US" dirty="0"/>
              <a:t>/log/samba/log </a:t>
            </a:r>
            <a:endParaRPr lang="en-US" dirty="0" smtClean="0"/>
          </a:p>
          <a:p>
            <a:r>
              <a:rPr lang="en-US" dirty="0" err="1"/>
              <a:t>s</a:t>
            </a:r>
            <a:r>
              <a:rPr lang="en-US" dirty="0" err="1" smtClean="0"/>
              <a:t>mb</a:t>
            </a:r>
            <a:r>
              <a:rPr lang="en-US" dirty="0" smtClean="0"/>
              <a:t> </a:t>
            </a:r>
            <a:r>
              <a:rPr lang="en-US" dirty="0" err="1" smtClean="0"/>
              <a:t>passwd</a:t>
            </a:r>
            <a:r>
              <a:rPr lang="en-US" dirty="0" smtClean="0"/>
              <a:t> file =/</a:t>
            </a:r>
            <a:r>
              <a:rPr lang="en-US" dirty="0" err="1" smtClean="0"/>
              <a:t>etc</a:t>
            </a:r>
            <a:r>
              <a:rPr lang="en-US" dirty="0" smtClean="0"/>
              <a:t>/samba/</a:t>
            </a:r>
            <a:r>
              <a:rPr lang="en-US" dirty="0" err="1" smtClean="0"/>
              <a:t>smbpasswd</a:t>
            </a:r>
            <a:endParaRPr lang="en-US" dirty="0" smtClean="0"/>
          </a:p>
          <a:p>
            <a:r>
              <a:rPr lang="en-US" dirty="0" smtClean="0"/>
              <a:t>max  </a:t>
            </a:r>
            <a:r>
              <a:rPr lang="en-US" dirty="0"/>
              <a:t>log size =  50</a:t>
            </a:r>
            <a:endParaRPr lang="en-IN" dirty="0"/>
          </a:p>
          <a:p>
            <a:r>
              <a:rPr lang="en-US" dirty="0" err="1" smtClean="0"/>
              <a:t>dns</a:t>
            </a:r>
            <a:r>
              <a:rPr lang="en-US" dirty="0" smtClean="0"/>
              <a:t> </a:t>
            </a:r>
            <a:r>
              <a:rPr lang="en-US" dirty="0"/>
              <a:t>proxy =  No</a:t>
            </a:r>
            <a:endParaRPr lang="en-IN" dirty="0"/>
          </a:p>
          <a:p>
            <a:r>
              <a:rPr lang="en-US" dirty="0"/>
              <a:t>e</a:t>
            </a:r>
            <a:r>
              <a:rPr lang="en-US" dirty="0" smtClean="0"/>
              <a:t>ncrypt passwords=  </a:t>
            </a:r>
            <a:r>
              <a:rPr lang="en-US" dirty="0"/>
              <a:t>Yes</a:t>
            </a:r>
            <a:endParaRPr lang="en-IN" dirty="0"/>
          </a:p>
          <a:p>
            <a:r>
              <a:rPr lang="en-US" dirty="0"/>
              <a:t>l</a:t>
            </a:r>
            <a:r>
              <a:rPr lang="en-US" dirty="0" smtClean="0"/>
              <a:t>oad printers = yes</a:t>
            </a:r>
            <a:endParaRPr lang="en-IN" dirty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99</TotalTime>
  <Words>1319</Words>
  <Application>Microsoft Office PowerPoint</Application>
  <PresentationFormat>On-screen Show (4:3)</PresentationFormat>
  <Paragraphs>147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Clarity</vt:lpstr>
      <vt:lpstr>Unit - III</vt:lpstr>
      <vt:lpstr>Installing Samba</vt:lpstr>
      <vt:lpstr>PowerPoint Presentation</vt:lpstr>
      <vt:lpstr>PowerPoint Presentation</vt:lpstr>
      <vt:lpstr>To install </vt:lpstr>
      <vt:lpstr>PowerPoint Presentation</vt:lpstr>
      <vt:lpstr>PowerPoint Presentation</vt:lpstr>
      <vt:lpstr>Configuring Samba Server</vt:lpstr>
      <vt:lpstr>Global section in smb.conf</vt:lpstr>
      <vt:lpstr>Explanation of global section</vt:lpstr>
      <vt:lpstr>PowerPoint Presentation</vt:lpstr>
      <vt:lpstr>PowerPoint Presentation</vt:lpstr>
      <vt:lpstr>Homes section in smb.conf</vt:lpstr>
      <vt:lpstr>Explanation of home section</vt:lpstr>
      <vt:lpstr>PowerPoint Presentation</vt:lpstr>
      <vt:lpstr>Printer section in smb.conf</vt:lpstr>
      <vt:lpstr>Explanation of printer section</vt:lpstr>
      <vt:lpstr>PowerPoint Presentation</vt:lpstr>
      <vt:lpstr>Creating Samba Users</vt:lpstr>
      <vt:lpstr>PowerPoint Presentation</vt:lpstr>
      <vt:lpstr>Starting the Samba Server</vt:lpstr>
      <vt:lpstr>PowerPoint Presentation</vt:lpstr>
      <vt:lpstr>Connecting to Samba Client</vt:lpstr>
      <vt:lpstr>smbclient command</vt:lpstr>
      <vt:lpstr>PowerPoint Presentation</vt:lpstr>
      <vt:lpstr>smbmount command </vt:lpstr>
      <vt:lpstr>PowerPoint Presentation</vt:lpstr>
      <vt:lpstr>Connecting from a windows PC to Samba Server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- III</dc:title>
  <dc:creator>disha</dc:creator>
  <cp:lastModifiedBy>lenovo</cp:lastModifiedBy>
  <cp:revision>51</cp:revision>
  <dcterms:created xsi:type="dcterms:W3CDTF">2015-08-01T06:06:31Z</dcterms:created>
  <dcterms:modified xsi:type="dcterms:W3CDTF">2015-08-02T11:10:44Z</dcterms:modified>
</cp:coreProperties>
</file>